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67" d="100"/>
          <a:sy n="67" d="100"/>
        </p:scale>
        <p:origin x="69" y="5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6AE1F-ED52-4D41-AEDB-C9302DD8392D}" type="datetimeFigureOut">
              <a:rPr lang="nl-NL" smtClean="0"/>
              <a:t>24-1-2023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EC9F8-542E-4320-889D-75AE758F441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94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Opruimkosten per Provincie 2022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Opruimkosten per Provincie 2022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Opruimkosten per Provincie 2021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Opruimkosten v.s. Verleende subsidie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tableEx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?pbi_source=PowerPoi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e96b00f2-a022-414c-8912-b52f94636cd6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/>
          <p:cNvSpPr txBox="1">
            <a:spLocks noGrp="1"/>
          </p:cNvSpPr>
          <p:nvPr>
            <p:ph type="title" idx="4294967295"/>
          </p:nvPr>
        </p:nvSpPr>
        <p:spPr>
          <a:xfrm>
            <a:off x="810584" y="2982149"/>
            <a:ext cx="6314017" cy="6000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baseline="0">
                <a:solidFill>
                  <a:schemeClr val="tx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3C910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Drugsafval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3C910"/>
              </a:solidFill>
              <a:effectLst/>
              <a:uLnTx/>
              <a:uFillTx/>
              <a:latin typeface="Segoe UI Light" charset="0"/>
              <a:ea typeface="Segoe UI Light" charset="0"/>
              <a:cs typeface="Segoe UI Light" charset="0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53448" y="3658761"/>
            <a:ext cx="1488017" cy="2534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0" i="0" u="sng" kern="1200">
                <a:solidFill>
                  <a:schemeClr val="tx1"/>
                </a:solidFill>
                <a:latin typeface="Segoe UI" charset="0"/>
                <a:ea typeface="Segoe UI" charset="0"/>
                <a:cs typeface="Segoe U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hlinkClick r:id="rId3"/>
              </a:rPr>
              <a:t>View in Power BI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2315" y="5823544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0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Downloaded at:</a:t>
            </a:r>
          </a:p>
          <a:p>
            <a:r>
              <a:rPr lang="en-US" sz="900" b="0" i="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24-1-2023 08:21:52 UTC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8512" y="5407903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Last data refresh:</a:t>
            </a:r>
            <a:endParaRPr lang="en-US" sz="900" b="1" i="0" dirty="0">
              <a:solidFill>
                <a:schemeClr val="bg1"/>
              </a:solidFill>
              <a:latin typeface="Segoe UI Semibold" charset="0"/>
              <a:ea typeface="Segoe UI Semibold" charset="0"/>
              <a:cs typeface="Segoe UI Semibold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24-1-2023 08:19:22 UTC</a:t>
            </a:r>
            <a:endParaRPr lang="en-US" sz="900" b="0" i="0" dirty="0">
              <a:solidFill>
                <a:schemeClr val="bg1"/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pic>
        <p:nvPicPr>
          <p:cNvPr id="16" name="Picture 15" descr="Microsoft Power B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" y="722376"/>
            <a:ext cx="1490690" cy="245805"/>
          </a:xfrm>
          <a:prstGeom prst="rect">
            <a:avLst/>
          </a:prstGeom>
        </p:spPr>
      </p:pic>
      <p:pic>
        <p:nvPicPr>
          <p:cNvPr id="18" name="Pictur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3694176"/>
            <a:ext cx="162027" cy="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Opruimkosten per Provincie 2022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" y="0"/>
            <a:ext cx="11858625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Kaart Nederland 2022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Opruimkosten per Provincie 2022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" y="0"/>
            <a:ext cx="11858625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Kaart Nederland 2022 alle locaties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Opruimkosten per Provincie 2021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" y="0"/>
            <a:ext cx="11858625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Kaart Nederland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Opruimkosten v.s. Verleende subsidie ,tableEx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25" y="0"/>
            <a:ext cx="11858625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Opruimkosten v.s. verleende subsidies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ableEx ,slicer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Alle informatie samengevoegd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89</Words>
  <Application>Microsoft Office PowerPoint</Application>
  <PresentationFormat>Breedbeeld</PresentationFormat>
  <Paragraphs>27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Segoe UI Light</vt:lpstr>
      <vt:lpstr>Segoe UI Semibold</vt:lpstr>
      <vt:lpstr>Custom Design</vt:lpstr>
      <vt:lpstr>Drugsafval</vt:lpstr>
      <vt:lpstr>Kaart Nederland 2022</vt:lpstr>
      <vt:lpstr>Kaart Nederland 2022 alle locaties</vt:lpstr>
      <vt:lpstr>Kaart Nederland 2021</vt:lpstr>
      <vt:lpstr>Opruimkosten v.s. verleende subsidies</vt:lpstr>
      <vt:lpstr>Alle informatie samengevoegd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Mariet Feenstra</cp:lastModifiedBy>
  <cp:revision>4</cp:revision>
  <dcterms:created xsi:type="dcterms:W3CDTF">2016-09-04T11:54:55Z</dcterms:created>
  <dcterms:modified xsi:type="dcterms:W3CDTF">2023-01-24T10:45:05Z</dcterms:modified>
</cp:coreProperties>
</file>