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1"/>
  </p:notesMasterIdLst>
  <p:sldIdLst>
    <p:sldId id="410" r:id="rId3"/>
    <p:sldId id="431" r:id="rId4"/>
    <p:sldId id="432" r:id="rId5"/>
    <p:sldId id="427" r:id="rId6"/>
    <p:sldId id="428" r:id="rId7"/>
    <p:sldId id="437" r:id="rId8"/>
    <p:sldId id="430" r:id="rId9"/>
    <p:sldId id="435" r:id="rId10"/>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0" autoAdjust="0"/>
    <p:restoredTop sz="80528" autoAdjust="0"/>
  </p:normalViewPr>
  <p:slideViewPr>
    <p:cSldViewPr snapToGrid="0">
      <p:cViewPr varScale="1">
        <p:scale>
          <a:sx n="87" d="100"/>
          <a:sy n="87" d="100"/>
        </p:scale>
        <p:origin x="84" y="2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4E3F2EC-DA05-4E0E-9F23-A5B418997E0A}" type="datetimeFigureOut">
              <a:rPr lang="nl-NL" smtClean="0"/>
              <a:t>6-3-2025</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B967216-9A79-4B90-8EBF-180E0DAF6737}" type="slidenum">
              <a:rPr lang="nl-NL" smtClean="0"/>
              <a:t>‹nr.›</a:t>
            </a:fld>
            <a:endParaRPr lang="nl-NL"/>
          </a:p>
        </p:txBody>
      </p:sp>
    </p:spTree>
    <p:extLst>
      <p:ext uri="{BB962C8B-B14F-4D97-AF65-F5344CB8AC3E}">
        <p14:creationId xmlns:p14="http://schemas.microsoft.com/office/powerpoint/2010/main" val="2281793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5E764F-AD01-524B-AFB9-B0693A83F38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7956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967216-9A79-4B90-8EBF-180E0DAF6737}" type="slidenum">
              <a:rPr lang="nl-NL" smtClean="0"/>
              <a:t>2</a:t>
            </a:fld>
            <a:endParaRPr lang="nl-NL"/>
          </a:p>
        </p:txBody>
      </p:sp>
    </p:spTree>
    <p:extLst>
      <p:ext uri="{BB962C8B-B14F-4D97-AF65-F5344CB8AC3E}">
        <p14:creationId xmlns:p14="http://schemas.microsoft.com/office/powerpoint/2010/main" val="191341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Drie voorbeelden van intern salderen:</a:t>
            </a:r>
          </a:p>
          <a:p>
            <a:pPr marL="228600" indent="-228600">
              <a:buAutoNum type="arabicPeriod"/>
            </a:pPr>
            <a:r>
              <a:rPr lang="nl-NL" dirty="0"/>
              <a:t>Een agrarisch bedrijf</a:t>
            </a:r>
            <a:r>
              <a:rPr lang="nl-NL" b="0" i="0" dirty="0">
                <a:solidFill>
                  <a:srgbClr val="253746"/>
                </a:solidFill>
                <a:effectLst/>
                <a:latin typeface="UniversLTPro-45Light"/>
              </a:rPr>
              <a:t> met drie stallen wil in twee stallen emissiebeperkende maatregelen treffen en een vierde stal bouwen. De extra depositie van het vee in de vierde stal werd weggestreept tegen de vermindering in de twee stallen waar emissiebeperkende maatregelen zijn getroffen en een natuurvergunning was niet nodig. </a:t>
            </a:r>
          </a:p>
          <a:p>
            <a:pPr marL="228600" indent="-228600">
              <a:buAutoNum type="arabicPeriod"/>
            </a:pPr>
            <a:r>
              <a:rPr lang="nl-NL" b="0" i="0" dirty="0">
                <a:solidFill>
                  <a:srgbClr val="253746"/>
                </a:solidFill>
                <a:effectLst/>
                <a:latin typeface="UniversLTPro-45Light"/>
              </a:rPr>
              <a:t>Een industrieel bedrijf wijzigt de technische installatie. Als de depositie in de nieuwe situatie niet hoger was dan in de oude situatie, kon de wijziging zonder vergunning worden doorgevoerd. </a:t>
            </a:r>
          </a:p>
          <a:p>
            <a:pPr marL="228600" indent="-228600">
              <a:buAutoNum type="arabicPeriod"/>
            </a:pPr>
            <a:r>
              <a:rPr lang="nl-NL" b="0" i="0" dirty="0">
                <a:solidFill>
                  <a:srgbClr val="253746"/>
                </a:solidFill>
                <a:effectLst/>
                <a:latin typeface="UniversLTPro-45Light"/>
              </a:rPr>
              <a:t>Een woningbouwproject op weilanden die voorheen bemest werden. Het bemesten werd gestaakt en de stikstofdepositie van de woningbouw werd weggestreept tegen de vermindering door het stoppen met bemesten. Een natuurvergunning voor de stikstofdepositie was niet nodig en zelfs niet mogelijk. </a:t>
            </a:r>
          </a:p>
          <a:p>
            <a:endParaRPr lang="nl-NL" b="0" i="0" dirty="0">
              <a:solidFill>
                <a:srgbClr val="253746"/>
              </a:solidFill>
              <a:effectLst/>
              <a:latin typeface="UniversLTPro-45Light"/>
            </a:endParaRPr>
          </a:p>
        </p:txBody>
      </p:sp>
      <p:sp>
        <p:nvSpPr>
          <p:cNvPr id="4" name="Tijdelijke aanduiding voor dianummer 3"/>
          <p:cNvSpPr>
            <a:spLocks noGrp="1"/>
          </p:cNvSpPr>
          <p:nvPr>
            <p:ph type="sldNum" sz="quarter" idx="5"/>
          </p:nvPr>
        </p:nvSpPr>
        <p:spPr/>
        <p:txBody>
          <a:bodyPr/>
          <a:lstStyle/>
          <a:p>
            <a:fld id="{AB967216-9A79-4B90-8EBF-180E0DAF6737}" type="slidenum">
              <a:rPr lang="nl-NL" smtClean="0"/>
              <a:t>3</a:t>
            </a:fld>
            <a:endParaRPr lang="nl-NL"/>
          </a:p>
        </p:txBody>
      </p:sp>
    </p:spTree>
    <p:extLst>
      <p:ext uri="{BB962C8B-B14F-4D97-AF65-F5344CB8AC3E}">
        <p14:creationId xmlns:p14="http://schemas.microsoft.com/office/powerpoint/2010/main" val="1280039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Drie voorbeelden van intern salderen:</a:t>
            </a:r>
          </a:p>
          <a:p>
            <a:pPr marL="228600" indent="-228600">
              <a:buAutoNum type="arabicPeriod"/>
            </a:pPr>
            <a:r>
              <a:rPr lang="nl-NL" dirty="0"/>
              <a:t>Een agrarisch bedrijf</a:t>
            </a:r>
            <a:r>
              <a:rPr lang="nl-NL" b="0" i="0" dirty="0">
                <a:solidFill>
                  <a:srgbClr val="253746"/>
                </a:solidFill>
                <a:effectLst/>
                <a:latin typeface="UniversLTPro-45Light"/>
              </a:rPr>
              <a:t> met drie stallen wil in twee stallen emissiebeperkende maatregelen treffen en een vierde stal bouwen. Dan moet het gehele project beoordeeld worden, zowel de nieuwe stal, als de te wijzigen stallen als de ongewijzigde stal. </a:t>
            </a:r>
          </a:p>
          <a:p>
            <a:pPr marL="228600" indent="-228600">
              <a:buAutoNum type="arabicPeriod"/>
            </a:pPr>
            <a:r>
              <a:rPr lang="nl-NL" b="0" i="0" dirty="0">
                <a:solidFill>
                  <a:srgbClr val="253746"/>
                </a:solidFill>
                <a:effectLst/>
                <a:latin typeface="UniversLTPro-45Light"/>
              </a:rPr>
              <a:t>Een industrieel bedrijf dat een belangrijke wijziging in het proces doorvoert, waardoor het project wijzigt. Het gehele project, inclusief de ongewijzigde onderdelen, moet beoordeeld worden. </a:t>
            </a:r>
          </a:p>
          <a:p>
            <a:pPr marL="228600" indent="-228600">
              <a:buAutoNum type="arabicPeriod"/>
            </a:pPr>
            <a:r>
              <a:rPr lang="nl-NL" b="0" i="0" dirty="0">
                <a:solidFill>
                  <a:srgbClr val="253746"/>
                </a:solidFill>
                <a:effectLst/>
                <a:latin typeface="UniversLTPro-45Light"/>
              </a:rPr>
              <a:t>Een woningbouwproject op weilanden die voorheen bemest werden. Het bemesten werd gestaakt. Voorheen kon de stikstofruimte van bemesting worden weggestreept tegen de depositie van het woningbouwproject. Nu moet het project beoordeeld worden. </a:t>
            </a:r>
          </a:p>
          <a:p>
            <a:endParaRPr lang="nl-NL" dirty="0"/>
          </a:p>
        </p:txBody>
      </p:sp>
      <p:sp>
        <p:nvSpPr>
          <p:cNvPr id="4" name="Tijdelijke aanduiding voor dianummer 3"/>
          <p:cNvSpPr>
            <a:spLocks noGrp="1"/>
          </p:cNvSpPr>
          <p:nvPr>
            <p:ph type="sldNum" sz="quarter" idx="5"/>
          </p:nvPr>
        </p:nvSpPr>
        <p:spPr/>
        <p:txBody>
          <a:bodyPr/>
          <a:lstStyle/>
          <a:p>
            <a:fld id="{AB967216-9A79-4B90-8EBF-180E0DAF6737}" type="slidenum">
              <a:rPr lang="nl-NL" smtClean="0"/>
              <a:t>4</a:t>
            </a:fld>
            <a:endParaRPr lang="nl-NL"/>
          </a:p>
        </p:txBody>
      </p:sp>
    </p:spTree>
    <p:extLst>
      <p:ext uri="{BB962C8B-B14F-4D97-AF65-F5344CB8AC3E}">
        <p14:creationId xmlns:p14="http://schemas.microsoft.com/office/powerpoint/2010/main" val="1253420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967216-9A79-4B90-8EBF-180E0DAF6737}" type="slidenum">
              <a:rPr lang="nl-NL" smtClean="0"/>
              <a:t>5</a:t>
            </a:fld>
            <a:endParaRPr lang="nl-NL"/>
          </a:p>
        </p:txBody>
      </p:sp>
    </p:spTree>
    <p:extLst>
      <p:ext uri="{BB962C8B-B14F-4D97-AF65-F5344CB8AC3E}">
        <p14:creationId xmlns:p14="http://schemas.microsoft.com/office/powerpoint/2010/main" val="2015918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967216-9A79-4B90-8EBF-180E0DAF6737}" type="slidenum">
              <a:rPr lang="nl-NL" smtClean="0"/>
              <a:t>6</a:t>
            </a:fld>
            <a:endParaRPr lang="nl-NL"/>
          </a:p>
        </p:txBody>
      </p:sp>
    </p:spTree>
    <p:extLst>
      <p:ext uri="{BB962C8B-B14F-4D97-AF65-F5344CB8AC3E}">
        <p14:creationId xmlns:p14="http://schemas.microsoft.com/office/powerpoint/2010/main" val="4261451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967216-9A79-4B90-8EBF-180E0DAF6737}" type="slidenum">
              <a:rPr lang="nl-NL" smtClean="0"/>
              <a:t>7</a:t>
            </a:fld>
            <a:endParaRPr lang="nl-NL"/>
          </a:p>
        </p:txBody>
      </p:sp>
    </p:spTree>
    <p:extLst>
      <p:ext uri="{BB962C8B-B14F-4D97-AF65-F5344CB8AC3E}">
        <p14:creationId xmlns:p14="http://schemas.microsoft.com/office/powerpoint/2010/main" val="3459217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967216-9A79-4B90-8EBF-180E0DAF6737}" type="slidenum">
              <a:rPr lang="nl-NL" smtClean="0"/>
              <a:t>8</a:t>
            </a:fld>
            <a:endParaRPr lang="nl-NL"/>
          </a:p>
        </p:txBody>
      </p:sp>
    </p:spTree>
    <p:extLst>
      <p:ext uri="{BB962C8B-B14F-4D97-AF65-F5344CB8AC3E}">
        <p14:creationId xmlns:p14="http://schemas.microsoft.com/office/powerpoint/2010/main" val="11539718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hyperlink" Target="https://twitter.com/PA_Consulting" TargetMode="External"/><Relationship Id="rId5" Type="http://schemas.openxmlformats.org/officeDocument/2006/relationships/hyperlink" Target="https://www.linkedin.com/company/pa-consulting" TargetMode="External"/><Relationship Id="rId4" Type="http://schemas.openxmlformats.org/officeDocument/2006/relationships/hyperlink" Target="https://www.paconsulting.com/" TargetMode="Externa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wi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9EB3B5-D2A1-B349-AC77-5AA293DB1CBE}"/>
              </a:ext>
            </a:extLst>
          </p:cNvPr>
          <p:cNvSpPr>
            <a:spLocks noGrp="1"/>
          </p:cNvSpPr>
          <p:nvPr>
            <p:ph type="ctrTitle"/>
          </p:nvPr>
        </p:nvSpPr>
        <p:spPr>
          <a:xfrm>
            <a:off x="1416050" y="368300"/>
            <a:ext cx="10080625" cy="2301583"/>
          </a:xfrm>
        </p:spPr>
        <p:txBody>
          <a:bodyPr anchor="t" anchorCtr="0"/>
          <a:lstStyle>
            <a:lvl1pPr algn="l">
              <a:defRPr sz="6000">
                <a:solidFill>
                  <a:srgbClr val="FF7C00"/>
                </a:solidFill>
              </a:defRPr>
            </a:lvl1pPr>
          </a:lstStyle>
          <a:p>
            <a:r>
              <a:rPr lang="nl-NL"/>
              <a:t>Klik om stijl te bewerken</a:t>
            </a:r>
          </a:p>
        </p:txBody>
      </p:sp>
      <p:sp>
        <p:nvSpPr>
          <p:cNvPr id="3" name="Ondertitel 2">
            <a:extLst>
              <a:ext uri="{FF2B5EF4-FFF2-40B4-BE49-F238E27FC236}">
                <a16:creationId xmlns:a16="http://schemas.microsoft.com/office/drawing/2014/main" id="{AAE75005-3D0B-5346-9206-72857FC13794}"/>
              </a:ext>
            </a:extLst>
          </p:cNvPr>
          <p:cNvSpPr>
            <a:spLocks noGrp="1"/>
          </p:cNvSpPr>
          <p:nvPr>
            <p:ph type="subTitle" idx="1"/>
          </p:nvPr>
        </p:nvSpPr>
        <p:spPr>
          <a:xfrm>
            <a:off x="1416050" y="3428999"/>
            <a:ext cx="10080625" cy="1397643"/>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pic>
        <p:nvPicPr>
          <p:cNvPr id="7" name="Afbeelding 6">
            <a:extLst>
              <a:ext uri="{FF2B5EF4-FFF2-40B4-BE49-F238E27FC236}">
                <a16:creationId xmlns:a16="http://schemas.microsoft.com/office/drawing/2014/main" id="{4DA90300-B461-6E4E-9C1A-A14B2E9C3C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05806" y="5348620"/>
            <a:ext cx="6400523" cy="1510496"/>
          </a:xfrm>
          <a:prstGeom prst="rect">
            <a:avLst/>
          </a:prstGeom>
        </p:spPr>
      </p:pic>
    </p:spTree>
    <p:extLst>
      <p:ext uri="{BB962C8B-B14F-4D97-AF65-F5344CB8AC3E}">
        <p14:creationId xmlns:p14="http://schemas.microsoft.com/office/powerpoint/2010/main" val="3079167244"/>
      </p:ext>
    </p:extLst>
  </p:cSld>
  <p:clrMapOvr>
    <a:masterClrMapping/>
  </p:clrMapOvr>
  <p:extLst>
    <p:ext uri="{DCECCB84-F9BA-43D5-87BE-67443E8EF086}">
      <p15:sldGuideLst xmlns:p15="http://schemas.microsoft.com/office/powerpoint/2012/main">
        <p15:guide id="1" pos="892">
          <p15:clr>
            <a:srgbClr val="FBAE40"/>
          </p15:clr>
        </p15:guide>
        <p15:guide id="2" pos="67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FDC345-2529-F343-A5CD-084BDD552742}"/>
              </a:ext>
            </a:extLst>
          </p:cNvPr>
          <p:cNvSpPr>
            <a:spLocks noGrp="1"/>
          </p:cNvSpPr>
          <p:nvPr>
            <p:ph type="title"/>
          </p:nvPr>
        </p:nvSpPr>
        <p:spPr>
          <a:xfrm>
            <a:off x="695325" y="368299"/>
            <a:ext cx="3932237" cy="1592721"/>
          </a:xfrm>
        </p:spPr>
        <p:txBody>
          <a:bodyPr anchor="t" anchorCtr="0"/>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3F74FC3-5EB6-8348-8B8F-8A009B7DB380}"/>
              </a:ext>
            </a:extLst>
          </p:cNvPr>
          <p:cNvSpPr>
            <a:spLocks noGrp="1"/>
          </p:cNvSpPr>
          <p:nvPr>
            <p:ph idx="1"/>
          </p:nvPr>
        </p:nvSpPr>
        <p:spPr>
          <a:xfrm>
            <a:off x="5058137" y="360821"/>
            <a:ext cx="6438537" cy="550022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A5E038A-8AAD-8842-897E-5B44CEC6820A}"/>
              </a:ext>
            </a:extLst>
          </p:cNvPr>
          <p:cNvSpPr>
            <a:spLocks noGrp="1"/>
          </p:cNvSpPr>
          <p:nvPr>
            <p:ph type="body" sz="half" idx="2"/>
          </p:nvPr>
        </p:nvSpPr>
        <p:spPr>
          <a:xfrm>
            <a:off x="695326" y="2057400"/>
            <a:ext cx="4076700" cy="369385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EF36A06-65F5-704C-9A29-BB5B76F4D81E}"/>
              </a:ext>
            </a:extLst>
          </p:cNvPr>
          <p:cNvSpPr>
            <a:spLocks noGrp="1"/>
          </p:cNvSpPr>
          <p:nvPr>
            <p:ph type="dt" sz="half" idx="10"/>
          </p:nvPr>
        </p:nvSpPr>
        <p:spPr/>
        <p:txBody>
          <a:bodyPr/>
          <a:lstStyle/>
          <a:p>
            <a:fld id="{7BE1C3E5-602A-8B42-8510-861CD565D7CD}" type="datetime1">
              <a:rPr lang="nl-NL" smtClean="0"/>
              <a:t>6-3-2025</a:t>
            </a:fld>
            <a:endParaRPr lang="nl-NL"/>
          </a:p>
        </p:txBody>
      </p:sp>
      <p:sp>
        <p:nvSpPr>
          <p:cNvPr id="6" name="Tijdelijke aanduiding voor voettekst 5">
            <a:extLst>
              <a:ext uri="{FF2B5EF4-FFF2-40B4-BE49-F238E27FC236}">
                <a16:creationId xmlns:a16="http://schemas.microsoft.com/office/drawing/2014/main" id="{506387CF-E9AA-1446-8EB5-4E299B832028}"/>
              </a:ext>
            </a:extLst>
          </p:cNvPr>
          <p:cNvSpPr>
            <a:spLocks noGrp="1"/>
          </p:cNvSpPr>
          <p:nvPr>
            <p:ph type="ftr" sz="quarter" idx="11"/>
          </p:nvPr>
        </p:nvSpPr>
        <p:spPr/>
        <p:txBody>
          <a:bodyPr/>
          <a:lstStyle/>
          <a:p>
            <a:r>
              <a:rPr lang="nl-NL"/>
              <a:t>Voettekst</a:t>
            </a:r>
          </a:p>
        </p:txBody>
      </p:sp>
      <p:sp>
        <p:nvSpPr>
          <p:cNvPr id="7" name="Tijdelijke aanduiding voor dianummer 6">
            <a:extLst>
              <a:ext uri="{FF2B5EF4-FFF2-40B4-BE49-F238E27FC236}">
                <a16:creationId xmlns:a16="http://schemas.microsoft.com/office/drawing/2014/main" id="{C8F570D3-F2E8-4148-870A-98DCF08AFD37}"/>
              </a:ext>
            </a:extLst>
          </p:cNvPr>
          <p:cNvSpPr>
            <a:spLocks noGrp="1"/>
          </p:cNvSpPr>
          <p:nvPr>
            <p:ph type="sldNum" sz="quarter" idx="12"/>
          </p:nvPr>
        </p:nvSpPr>
        <p:spPr/>
        <p:txBody>
          <a:bodyPr/>
          <a:lstStyle/>
          <a:p>
            <a:fld id="{8ED0CDDB-2613-0B4B-9B95-1AD4415565A7}" type="slidenum">
              <a:rPr lang="nl-NL" smtClean="0"/>
              <a:t>‹nr.›</a:t>
            </a:fld>
            <a:endParaRPr lang="nl-NL"/>
          </a:p>
        </p:txBody>
      </p:sp>
      <p:pic>
        <p:nvPicPr>
          <p:cNvPr id="8" name="Afbeelding 7">
            <a:extLst>
              <a:ext uri="{FF2B5EF4-FFF2-40B4-BE49-F238E27FC236}">
                <a16:creationId xmlns:a16="http://schemas.microsoft.com/office/drawing/2014/main" id="{9FD1C22E-68DA-CA40-A17F-030E699CED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638" y="6116176"/>
            <a:ext cx="2874984" cy="678484"/>
          </a:xfrm>
          <a:prstGeom prst="rect">
            <a:avLst/>
          </a:prstGeom>
        </p:spPr>
      </p:pic>
      <p:cxnSp>
        <p:nvCxnSpPr>
          <p:cNvPr id="9" name="Rechte verbindingslijn 8">
            <a:extLst>
              <a:ext uri="{FF2B5EF4-FFF2-40B4-BE49-F238E27FC236}">
                <a16:creationId xmlns:a16="http://schemas.microsoft.com/office/drawing/2014/main" id="{751336D7-C8BC-AA40-A0FB-EFCA315F2C91}"/>
              </a:ext>
            </a:extLst>
          </p:cNvPr>
          <p:cNvCxnSpPr>
            <a:cxnSpLocks/>
          </p:cNvCxnSpPr>
          <p:nvPr userDrawn="1"/>
        </p:nvCxnSpPr>
        <p:spPr>
          <a:xfrm>
            <a:off x="695325" y="6053808"/>
            <a:ext cx="10801350" cy="0"/>
          </a:xfrm>
          <a:prstGeom prst="line">
            <a:avLst/>
          </a:prstGeom>
          <a:ln w="19050">
            <a:solidFill>
              <a:srgbClr val="FF7C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278917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77447977-CCBD-1B44-98FB-C3517EDD46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5" name="Tijdelijke aanduiding voor datum 4">
            <a:extLst>
              <a:ext uri="{FF2B5EF4-FFF2-40B4-BE49-F238E27FC236}">
                <a16:creationId xmlns:a16="http://schemas.microsoft.com/office/drawing/2014/main" id="{E89D8484-AF12-1D4D-8789-55A9C2EB47E1}"/>
              </a:ext>
            </a:extLst>
          </p:cNvPr>
          <p:cNvSpPr>
            <a:spLocks noGrp="1"/>
          </p:cNvSpPr>
          <p:nvPr>
            <p:ph type="dt" sz="half" idx="10"/>
          </p:nvPr>
        </p:nvSpPr>
        <p:spPr/>
        <p:txBody>
          <a:bodyPr/>
          <a:lstStyle/>
          <a:p>
            <a:fld id="{753371F5-4567-C545-9C50-0D0867BD79FE}" type="datetime1">
              <a:rPr lang="nl-NL" smtClean="0"/>
              <a:t>6-3-2025</a:t>
            </a:fld>
            <a:endParaRPr lang="nl-NL"/>
          </a:p>
        </p:txBody>
      </p:sp>
      <p:sp>
        <p:nvSpPr>
          <p:cNvPr id="6" name="Tijdelijke aanduiding voor voettekst 5">
            <a:extLst>
              <a:ext uri="{FF2B5EF4-FFF2-40B4-BE49-F238E27FC236}">
                <a16:creationId xmlns:a16="http://schemas.microsoft.com/office/drawing/2014/main" id="{A5747A4C-7980-034C-821F-F6FA24D41DA5}"/>
              </a:ext>
            </a:extLst>
          </p:cNvPr>
          <p:cNvSpPr>
            <a:spLocks noGrp="1"/>
          </p:cNvSpPr>
          <p:nvPr>
            <p:ph type="ftr" sz="quarter" idx="11"/>
          </p:nvPr>
        </p:nvSpPr>
        <p:spPr/>
        <p:txBody>
          <a:bodyPr/>
          <a:lstStyle/>
          <a:p>
            <a:r>
              <a:rPr lang="nl-NL"/>
              <a:t>Voettekst</a:t>
            </a:r>
          </a:p>
        </p:txBody>
      </p:sp>
      <p:sp>
        <p:nvSpPr>
          <p:cNvPr id="7" name="Tijdelijke aanduiding voor dianummer 6">
            <a:extLst>
              <a:ext uri="{FF2B5EF4-FFF2-40B4-BE49-F238E27FC236}">
                <a16:creationId xmlns:a16="http://schemas.microsoft.com/office/drawing/2014/main" id="{EC680471-B912-354C-8575-453D2B4372C0}"/>
              </a:ext>
            </a:extLst>
          </p:cNvPr>
          <p:cNvSpPr>
            <a:spLocks noGrp="1"/>
          </p:cNvSpPr>
          <p:nvPr>
            <p:ph type="sldNum" sz="quarter" idx="12"/>
          </p:nvPr>
        </p:nvSpPr>
        <p:spPr/>
        <p:txBody>
          <a:bodyPr/>
          <a:lstStyle/>
          <a:p>
            <a:fld id="{8ED0CDDB-2613-0B4B-9B95-1AD4415565A7}" type="slidenum">
              <a:rPr lang="nl-NL" smtClean="0"/>
              <a:t>‹nr.›</a:t>
            </a:fld>
            <a:endParaRPr lang="nl-NL"/>
          </a:p>
        </p:txBody>
      </p:sp>
      <p:pic>
        <p:nvPicPr>
          <p:cNvPr id="8" name="Afbeelding 7">
            <a:extLst>
              <a:ext uri="{FF2B5EF4-FFF2-40B4-BE49-F238E27FC236}">
                <a16:creationId xmlns:a16="http://schemas.microsoft.com/office/drawing/2014/main" id="{8B8E8A48-6694-6C43-AD1C-5E12DA21D9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638" y="6116176"/>
            <a:ext cx="2874984" cy="678484"/>
          </a:xfrm>
          <a:prstGeom prst="rect">
            <a:avLst/>
          </a:prstGeom>
        </p:spPr>
      </p:pic>
      <p:cxnSp>
        <p:nvCxnSpPr>
          <p:cNvPr id="9" name="Rechte verbindingslijn 8">
            <a:extLst>
              <a:ext uri="{FF2B5EF4-FFF2-40B4-BE49-F238E27FC236}">
                <a16:creationId xmlns:a16="http://schemas.microsoft.com/office/drawing/2014/main" id="{9DA00D43-27AF-D248-88D1-9303E9EF5C1F}"/>
              </a:ext>
            </a:extLst>
          </p:cNvPr>
          <p:cNvCxnSpPr>
            <a:cxnSpLocks/>
          </p:cNvCxnSpPr>
          <p:nvPr userDrawn="1"/>
        </p:nvCxnSpPr>
        <p:spPr>
          <a:xfrm>
            <a:off x="695325" y="6053808"/>
            <a:ext cx="10801350" cy="0"/>
          </a:xfrm>
          <a:prstGeom prst="line">
            <a:avLst/>
          </a:prstGeom>
          <a:ln w="19050">
            <a:solidFill>
              <a:srgbClr val="FF7C00"/>
            </a:solidFill>
          </a:ln>
        </p:spPr>
        <p:style>
          <a:lnRef idx="3">
            <a:schemeClr val="accent2"/>
          </a:lnRef>
          <a:fillRef idx="0">
            <a:schemeClr val="accent2"/>
          </a:fillRef>
          <a:effectRef idx="2">
            <a:schemeClr val="accent2"/>
          </a:effectRef>
          <a:fontRef idx="minor">
            <a:schemeClr val="tx1"/>
          </a:fontRef>
        </p:style>
      </p:cxnSp>
      <p:sp>
        <p:nvSpPr>
          <p:cNvPr id="10" name="Tijdelijke aanduiding voor tekst 3">
            <a:extLst>
              <a:ext uri="{FF2B5EF4-FFF2-40B4-BE49-F238E27FC236}">
                <a16:creationId xmlns:a16="http://schemas.microsoft.com/office/drawing/2014/main" id="{25408731-C6EE-F044-A995-3E7E1D622D98}"/>
              </a:ext>
            </a:extLst>
          </p:cNvPr>
          <p:cNvSpPr>
            <a:spLocks noGrp="1"/>
          </p:cNvSpPr>
          <p:nvPr>
            <p:ph type="body" sz="half" idx="2"/>
          </p:nvPr>
        </p:nvSpPr>
        <p:spPr>
          <a:xfrm>
            <a:off x="695326" y="2057400"/>
            <a:ext cx="4076700" cy="369385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1" name="Titel 1">
            <a:extLst>
              <a:ext uri="{FF2B5EF4-FFF2-40B4-BE49-F238E27FC236}">
                <a16:creationId xmlns:a16="http://schemas.microsoft.com/office/drawing/2014/main" id="{CCDE4651-B544-5E46-93AE-1EC946A9FFF8}"/>
              </a:ext>
            </a:extLst>
          </p:cNvPr>
          <p:cNvSpPr>
            <a:spLocks noGrp="1"/>
          </p:cNvSpPr>
          <p:nvPr>
            <p:ph type="title"/>
          </p:nvPr>
        </p:nvSpPr>
        <p:spPr>
          <a:xfrm>
            <a:off x="695325" y="368299"/>
            <a:ext cx="3932237" cy="1592721"/>
          </a:xfrm>
        </p:spPr>
        <p:txBody>
          <a:bodyPr anchor="t" anchorCtr="0"/>
          <a:lstStyle>
            <a:lvl1pPr>
              <a:defRPr sz="3200"/>
            </a:lvl1pPr>
          </a:lstStyle>
          <a:p>
            <a:r>
              <a:rPr lang="nl-NL"/>
              <a:t>Klik om stijl te bewerken</a:t>
            </a:r>
          </a:p>
        </p:txBody>
      </p:sp>
    </p:spTree>
    <p:extLst>
      <p:ext uri="{BB962C8B-B14F-4D97-AF65-F5344CB8AC3E}">
        <p14:creationId xmlns:p14="http://schemas.microsoft.com/office/powerpoint/2010/main" val="946293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6C9A762-4585-E442-B427-C9058FD8D1AA}"/>
              </a:ext>
            </a:extLst>
          </p:cNvPr>
          <p:cNvSpPr>
            <a:spLocks noGrp="1"/>
          </p:cNvSpPr>
          <p:nvPr>
            <p:ph type="dt" sz="half" idx="10"/>
          </p:nvPr>
        </p:nvSpPr>
        <p:spPr/>
        <p:txBody>
          <a:bodyPr/>
          <a:lstStyle/>
          <a:p>
            <a:fld id="{F508F465-BBF9-194A-8BE6-7521EC27CAFE}" type="datetime1">
              <a:rPr lang="nl-NL" smtClean="0"/>
              <a:t>6-3-2025</a:t>
            </a:fld>
            <a:endParaRPr lang="nl-NL"/>
          </a:p>
        </p:txBody>
      </p:sp>
      <p:sp>
        <p:nvSpPr>
          <p:cNvPr id="3" name="Tijdelijke aanduiding voor voettekst 2">
            <a:extLst>
              <a:ext uri="{FF2B5EF4-FFF2-40B4-BE49-F238E27FC236}">
                <a16:creationId xmlns:a16="http://schemas.microsoft.com/office/drawing/2014/main" id="{EFDBD326-4B3A-B443-B47E-8A4F2D164D58}"/>
              </a:ext>
            </a:extLst>
          </p:cNvPr>
          <p:cNvSpPr>
            <a:spLocks noGrp="1"/>
          </p:cNvSpPr>
          <p:nvPr>
            <p:ph type="ftr" sz="quarter" idx="11"/>
          </p:nvPr>
        </p:nvSpPr>
        <p:spPr/>
        <p:txBody>
          <a:bodyPr/>
          <a:lstStyle/>
          <a:p>
            <a:r>
              <a:rPr lang="nl-NL"/>
              <a:t>Voettekst</a:t>
            </a:r>
          </a:p>
        </p:txBody>
      </p:sp>
      <p:sp>
        <p:nvSpPr>
          <p:cNvPr id="4" name="Tijdelijke aanduiding voor dianummer 3">
            <a:extLst>
              <a:ext uri="{FF2B5EF4-FFF2-40B4-BE49-F238E27FC236}">
                <a16:creationId xmlns:a16="http://schemas.microsoft.com/office/drawing/2014/main" id="{3744B562-0D99-7242-8EDC-40FF3C2BC77E}"/>
              </a:ext>
            </a:extLst>
          </p:cNvPr>
          <p:cNvSpPr>
            <a:spLocks noGrp="1"/>
          </p:cNvSpPr>
          <p:nvPr>
            <p:ph type="sldNum" sz="quarter" idx="12"/>
          </p:nvPr>
        </p:nvSpPr>
        <p:spPr/>
        <p:txBody>
          <a:bodyPr/>
          <a:lstStyle/>
          <a:p>
            <a:fld id="{8ED0CDDB-2613-0B4B-9B95-1AD4415565A7}" type="slidenum">
              <a:rPr lang="nl-NL" smtClean="0"/>
              <a:t>‹nr.›</a:t>
            </a:fld>
            <a:endParaRPr lang="nl-NL"/>
          </a:p>
        </p:txBody>
      </p:sp>
    </p:spTree>
    <p:extLst>
      <p:ext uri="{BB962C8B-B14F-4D97-AF65-F5344CB8AC3E}">
        <p14:creationId xmlns:p14="http://schemas.microsoft.com/office/powerpoint/2010/main" val="921611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lemaal 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8743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A (Dark Logo)">
    <p:spTree>
      <p:nvGrpSpPr>
        <p:cNvPr id="1" name=""/>
        <p:cNvGrpSpPr/>
        <p:nvPr/>
      </p:nvGrpSpPr>
      <p:grpSpPr>
        <a:xfrm>
          <a:off x="0" y="0"/>
          <a:ext cx="0" cy="0"/>
          <a:chOff x="0" y="0"/>
          <a:chExt cx="0" cy="0"/>
        </a:xfrm>
      </p:grpSpPr>
      <p:sp>
        <p:nvSpPr>
          <p:cNvPr id="19" name="Text Placeholder 22">
            <a:extLst>
              <a:ext uri="{FF2B5EF4-FFF2-40B4-BE49-F238E27FC236}">
                <a16:creationId xmlns:a16="http://schemas.microsoft.com/office/drawing/2014/main" id="{C51505C8-0B5B-4D89-B75D-D80BEDF281F2}"/>
              </a:ext>
            </a:extLst>
          </p:cNvPr>
          <p:cNvSpPr>
            <a:spLocks noGrp="1"/>
          </p:cNvSpPr>
          <p:nvPr>
            <p:ph type="body" sz="quarter" idx="17" hasCustomPrompt="1"/>
          </p:nvPr>
        </p:nvSpPr>
        <p:spPr>
          <a:xfrm>
            <a:off x="7771459" y="4145032"/>
            <a:ext cx="3687307" cy="795815"/>
          </a:xfrm>
        </p:spPr>
        <p:txBody>
          <a:bodyPr lIns="0" tIns="46800" rIns="0">
            <a:normAutofit/>
          </a:bodyPr>
          <a:lstStyle>
            <a:lvl1pPr>
              <a:lnSpc>
                <a:spcPct val="110000"/>
              </a:lnSpc>
              <a:spcBef>
                <a:spcPts val="0"/>
              </a:spcBef>
              <a:spcAft>
                <a:spcPts val="800"/>
              </a:spcAft>
              <a:defRPr sz="1400" b="0" cap="none" baseline="0"/>
            </a:lvl1pPr>
            <a:lvl3pPr>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nl-NL" noProof="0"/>
              <a:t>Large text – Arial regular size 14</a:t>
            </a:r>
          </a:p>
        </p:txBody>
      </p:sp>
      <p:sp>
        <p:nvSpPr>
          <p:cNvPr id="20" name="Text Placeholder 7">
            <a:extLst>
              <a:ext uri="{FF2B5EF4-FFF2-40B4-BE49-F238E27FC236}">
                <a16:creationId xmlns:a16="http://schemas.microsoft.com/office/drawing/2014/main" id="{46EBA3F2-B810-4D50-B21A-7156FC0472E2}"/>
              </a:ext>
            </a:extLst>
          </p:cNvPr>
          <p:cNvSpPr>
            <a:spLocks noGrp="1"/>
          </p:cNvSpPr>
          <p:nvPr>
            <p:ph type="body" sz="quarter" idx="15" hasCustomPrompt="1"/>
          </p:nvPr>
        </p:nvSpPr>
        <p:spPr>
          <a:xfrm>
            <a:off x="7768623" y="1781895"/>
            <a:ext cx="3690143" cy="2248723"/>
          </a:xfrm>
        </p:spPr>
        <p:txBody>
          <a:bodyPr anchor="b" anchorCtr="0">
            <a:noAutofit/>
          </a:bodyPr>
          <a:lstStyle>
            <a:lvl1pPr>
              <a:lnSpc>
                <a:spcPct val="90000"/>
              </a:lnSpc>
              <a:spcBef>
                <a:spcPts val="0"/>
              </a:spcBef>
              <a:spcAft>
                <a:spcPts val="0"/>
              </a:spcAft>
              <a:defRPr sz="3199" b="1" cap="none" spc="0" baseline="0">
                <a:solidFill>
                  <a:schemeClr val="tx1"/>
                </a:solidFill>
              </a:defRPr>
            </a:lvl1pPr>
            <a:lvl2pPr>
              <a:lnSpc>
                <a:spcPct val="90000"/>
              </a:lnSpc>
              <a:spcBef>
                <a:spcPts val="200"/>
              </a:spcBef>
              <a:spcAft>
                <a:spcPts val="0"/>
              </a:spcAft>
              <a:defRPr sz="2399" spc="0">
                <a:solidFill>
                  <a:schemeClr val="tx1"/>
                </a:solidFill>
              </a:defRPr>
            </a:lvl2pPr>
          </a:lstStyle>
          <a:p>
            <a:pPr lvl="0"/>
            <a:r>
              <a:rPr lang="nl-NL" noProof="0"/>
              <a:t>Insert document heading can span up to three lines</a:t>
            </a:r>
          </a:p>
          <a:p>
            <a:pPr lvl="1"/>
            <a:r>
              <a:rPr lang="nl-NL" noProof="0"/>
              <a:t>Insert subtitle this can </a:t>
            </a:r>
            <a:br>
              <a:rPr lang="nl-NL" noProof="0"/>
            </a:br>
            <a:r>
              <a:rPr lang="nl-NL" noProof="0"/>
              <a:t>span up to two lines</a:t>
            </a:r>
          </a:p>
        </p:txBody>
      </p:sp>
      <p:sp>
        <p:nvSpPr>
          <p:cNvPr id="32" name="plcPicture">
            <a:extLst>
              <a:ext uri="{FF2B5EF4-FFF2-40B4-BE49-F238E27FC236}">
                <a16:creationId xmlns:a16="http://schemas.microsoft.com/office/drawing/2014/main" id="{D676DD72-4EF6-4EBF-88B2-BEE2667AFB81}"/>
              </a:ext>
            </a:extLst>
          </p:cNvPr>
          <p:cNvSpPr>
            <a:spLocks noGrp="1"/>
          </p:cNvSpPr>
          <p:nvPr>
            <p:ph type="pic" sz="quarter" idx="19" hasCustomPrompt="1"/>
          </p:nvPr>
        </p:nvSpPr>
        <p:spPr>
          <a:xfrm>
            <a:off x="0" y="0"/>
            <a:ext cx="7768623" cy="6856412"/>
          </a:xfrm>
          <a:custGeom>
            <a:avLst/>
            <a:gdLst>
              <a:gd name="connsiteX0" fmla="*/ 0 w 7770646"/>
              <a:gd name="connsiteY0" fmla="*/ 0 h 6858000"/>
              <a:gd name="connsiteX1" fmla="*/ 1574310 w 7770646"/>
              <a:gd name="connsiteY1" fmla="*/ 0 h 6858000"/>
              <a:gd name="connsiteX2" fmla="*/ 1790700 w 7770646"/>
              <a:gd name="connsiteY2" fmla="*/ 0 h 6858000"/>
              <a:gd name="connsiteX3" fmla="*/ 7770646 w 7770646"/>
              <a:gd name="connsiteY3" fmla="*/ 0 h 6858000"/>
              <a:gd name="connsiteX4" fmla="*/ 7709690 w 7770646"/>
              <a:gd name="connsiteY4" fmla="*/ 39078 h 6858000"/>
              <a:gd name="connsiteX5" fmla="*/ 5907283 w 7770646"/>
              <a:gd name="connsiteY5" fmla="*/ 3429001 h 6858000"/>
              <a:gd name="connsiteX6" fmla="*/ 7709690 w 7770646"/>
              <a:gd name="connsiteY6" fmla="*/ 6818922 h 6858000"/>
              <a:gd name="connsiteX7" fmla="*/ 7770646 w 7770646"/>
              <a:gd name="connsiteY7" fmla="*/ 6858000 h 6858000"/>
              <a:gd name="connsiteX8" fmla="*/ 7589621 w 7770646"/>
              <a:gd name="connsiteY8" fmla="*/ 6858000 h 6858000"/>
              <a:gd name="connsiteX9" fmla="*/ 7438191 w 7770646"/>
              <a:gd name="connsiteY9" fmla="*/ 6747194 h 6858000"/>
              <a:gd name="connsiteX10" fmla="*/ 5910471 w 7770646"/>
              <a:gd name="connsiteY10" fmla="*/ 4357983 h 6858000"/>
              <a:gd name="connsiteX11" fmla="*/ 4168947 w 7770646"/>
              <a:gd name="connsiteY11" fmla="*/ 4754036 h 6858000"/>
              <a:gd name="connsiteX12" fmla="*/ 4963675 w 7770646"/>
              <a:gd name="connsiteY12" fmla="*/ 6651582 h 6858000"/>
              <a:gd name="connsiteX13" fmla="*/ 5103138 w 7770646"/>
              <a:gd name="connsiteY13" fmla="*/ 6858000 h 6858000"/>
              <a:gd name="connsiteX14" fmla="*/ 4975424 w 7770646"/>
              <a:gd name="connsiteY14" fmla="*/ 6858000 h 6858000"/>
              <a:gd name="connsiteX15" fmla="*/ 4952064 w 7770646"/>
              <a:gd name="connsiteY15" fmla="*/ 6824947 h 6858000"/>
              <a:gd name="connsiteX16" fmla="*/ 4422890 w 7770646"/>
              <a:gd name="connsiteY16" fmla="*/ 5861044 h 6858000"/>
              <a:gd name="connsiteX17" fmla="*/ 2792614 w 7770646"/>
              <a:gd name="connsiteY17" fmla="*/ 6572557 h 6858000"/>
              <a:gd name="connsiteX18" fmla="*/ 2924976 w 7770646"/>
              <a:gd name="connsiteY18" fmla="*/ 6858000 h 6858000"/>
              <a:gd name="connsiteX19" fmla="*/ 1790700 w 7770646"/>
              <a:gd name="connsiteY19" fmla="*/ 6858000 h 6858000"/>
              <a:gd name="connsiteX20" fmla="*/ 1574310 w 7770646"/>
              <a:gd name="connsiteY20" fmla="*/ 6858000 h 6858000"/>
              <a:gd name="connsiteX21" fmla="*/ 0 w 7770646"/>
              <a:gd name="connsiteY2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70646" h="6858000">
                <a:moveTo>
                  <a:pt x="0" y="0"/>
                </a:moveTo>
                <a:lnTo>
                  <a:pt x="1574310" y="0"/>
                </a:lnTo>
                <a:lnTo>
                  <a:pt x="1790700" y="0"/>
                </a:lnTo>
                <a:lnTo>
                  <a:pt x="7770646" y="0"/>
                </a:lnTo>
                <a:lnTo>
                  <a:pt x="7709690" y="39078"/>
                </a:lnTo>
                <a:cubicBezTo>
                  <a:pt x="6622247" y="773741"/>
                  <a:pt x="5907283" y="2017876"/>
                  <a:pt x="5907283" y="3429001"/>
                </a:cubicBezTo>
                <a:cubicBezTo>
                  <a:pt x="5907283" y="4840125"/>
                  <a:pt x="6622247" y="6084260"/>
                  <a:pt x="7709690" y="6818922"/>
                </a:cubicBezTo>
                <a:lnTo>
                  <a:pt x="7770646" y="6858000"/>
                </a:lnTo>
                <a:lnTo>
                  <a:pt x="7589621" y="6858000"/>
                </a:lnTo>
                <a:lnTo>
                  <a:pt x="7438191" y="6747194"/>
                </a:lnTo>
                <a:cubicBezTo>
                  <a:pt x="6670117" y="6155312"/>
                  <a:pt x="6127409" y="5311901"/>
                  <a:pt x="5910471" y="4357983"/>
                </a:cubicBezTo>
                <a:lnTo>
                  <a:pt x="4168947" y="4754036"/>
                </a:lnTo>
                <a:cubicBezTo>
                  <a:pt x="4323660" y="5434337"/>
                  <a:pt x="4594536" y="6075234"/>
                  <a:pt x="4963675" y="6651582"/>
                </a:cubicBezTo>
                <a:lnTo>
                  <a:pt x="5103138" y="6858000"/>
                </a:lnTo>
                <a:lnTo>
                  <a:pt x="4975424" y="6858000"/>
                </a:lnTo>
                <a:lnTo>
                  <a:pt x="4952064" y="6824947"/>
                </a:lnTo>
                <a:cubicBezTo>
                  <a:pt x="4747339" y="6520910"/>
                  <a:pt x="4570108" y="6198361"/>
                  <a:pt x="4422890" y="5861044"/>
                </a:cubicBezTo>
                <a:lnTo>
                  <a:pt x="2792614" y="6572557"/>
                </a:lnTo>
                <a:lnTo>
                  <a:pt x="2924976" y="6858000"/>
                </a:lnTo>
                <a:lnTo>
                  <a:pt x="1790700" y="6858000"/>
                </a:lnTo>
                <a:lnTo>
                  <a:pt x="1574310" y="6858000"/>
                </a:lnTo>
                <a:lnTo>
                  <a:pt x="0" y="6858000"/>
                </a:lnTo>
                <a:close/>
              </a:path>
            </a:pathLst>
          </a:custGeom>
          <a:solidFill>
            <a:srgbClr val="49BED8"/>
          </a:solidFill>
        </p:spPr>
        <p:txBody>
          <a:bodyPr wrap="square" lIns="36000" tIns="36000" rIns="36000" bIns="36000" anchor="ctr">
            <a:noAutofit/>
          </a:bodyPr>
          <a:lstStyle>
            <a:lvl1pPr algn="ctr">
              <a:defRPr>
                <a:solidFill>
                  <a:schemeClr val="accent4"/>
                </a:solidFill>
              </a:defRPr>
            </a:lvl1pPr>
          </a:lstStyle>
          <a:p>
            <a:r>
              <a:rPr lang="nl-NL" noProof="0"/>
              <a:t>Image here</a:t>
            </a:r>
          </a:p>
        </p:txBody>
      </p:sp>
      <p:sp>
        <p:nvSpPr>
          <p:cNvPr id="12" name="txtSecureMarker1" hidden="1"/>
          <p:cNvSpPr txBox="1"/>
          <p:nvPr userDrawn="1"/>
        </p:nvSpPr>
        <p:spPr>
          <a:xfrm>
            <a:off x="3761256" y="57478"/>
            <a:ext cx="4669488" cy="304929"/>
          </a:xfrm>
          <a:prstGeom prst="rect">
            <a:avLst/>
          </a:prstGeom>
          <a:noFill/>
        </p:spPr>
        <p:txBody>
          <a:bodyPr wrap="square" lIns="103904" tIns="51951" rIns="103904" bIns="51951" rtlCol="0">
            <a:spAutoFit/>
          </a:bodyPr>
          <a:lstStyle/>
          <a:p>
            <a:pPr algn="ctr"/>
            <a:r>
              <a:rPr lang="en-GB" sz="1300">
                <a:solidFill>
                  <a:srgbClr val="000000"/>
                </a:solidFill>
              </a:rPr>
              <a:t>SC</a:t>
            </a:r>
            <a:r>
              <a:rPr lang="en-GB" sz="1300" baseline="0">
                <a:solidFill>
                  <a:srgbClr val="000000"/>
                </a:solidFill>
              </a:rPr>
              <a:t> TEXT GOES HERE</a:t>
            </a:r>
            <a:endParaRPr lang="en-GB" sz="1300">
              <a:solidFill>
                <a:srgbClr val="000000"/>
              </a:solidFill>
            </a:endParaRPr>
          </a:p>
        </p:txBody>
      </p:sp>
      <p:sp>
        <p:nvSpPr>
          <p:cNvPr id="15" name="txtSecureMarker2" hidden="1"/>
          <p:cNvSpPr txBox="1"/>
          <p:nvPr userDrawn="1"/>
        </p:nvSpPr>
        <p:spPr>
          <a:xfrm>
            <a:off x="3761256" y="6508376"/>
            <a:ext cx="4669488" cy="304929"/>
          </a:xfrm>
          <a:prstGeom prst="rect">
            <a:avLst/>
          </a:prstGeom>
          <a:noFill/>
        </p:spPr>
        <p:txBody>
          <a:bodyPr wrap="square" lIns="103904" tIns="51951" rIns="103904" bIns="51951" rtlCol="0">
            <a:spAutoFit/>
          </a:bodyPr>
          <a:lstStyle/>
          <a:p>
            <a:pPr algn="ctr"/>
            <a:r>
              <a:rPr lang="en-GB" sz="1300">
                <a:solidFill>
                  <a:srgbClr val="000000"/>
                </a:solidFill>
              </a:rPr>
              <a:t>SC</a:t>
            </a:r>
            <a:r>
              <a:rPr lang="en-GB" sz="1300" baseline="0">
                <a:solidFill>
                  <a:srgbClr val="000000"/>
                </a:solidFill>
              </a:rPr>
              <a:t> TEXT GOES HERE</a:t>
            </a:r>
            <a:endParaRPr lang="en-GB" sz="1300">
              <a:solidFill>
                <a:srgbClr val="000000"/>
              </a:solidFill>
            </a:endParaRPr>
          </a:p>
        </p:txBody>
      </p:sp>
    </p:spTree>
    <p:extLst>
      <p:ext uri="{BB962C8B-B14F-4D97-AF65-F5344CB8AC3E}">
        <p14:creationId xmlns:p14="http://schemas.microsoft.com/office/powerpoint/2010/main" val="240473010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A (Light Logo)">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A08FE663-0434-400A-ADE5-9CE3868322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08687" y="333298"/>
            <a:ext cx="916723" cy="837489"/>
          </a:xfrm>
          <a:prstGeom prst="rect">
            <a:avLst/>
          </a:prstGeom>
        </p:spPr>
      </p:pic>
      <p:sp>
        <p:nvSpPr>
          <p:cNvPr id="20" name="txtWMTD">
            <a:extLst>
              <a:ext uri="{FF2B5EF4-FFF2-40B4-BE49-F238E27FC236}">
                <a16:creationId xmlns:a16="http://schemas.microsoft.com/office/drawing/2014/main" id="{6D79564A-9969-4FB8-9A48-CD8E3A601058}"/>
              </a:ext>
            </a:extLst>
          </p:cNvPr>
          <p:cNvSpPr txBox="1">
            <a:spLocks/>
          </p:cNvSpPr>
          <p:nvPr userDrawn="1"/>
        </p:nvSpPr>
        <p:spPr>
          <a:xfrm>
            <a:off x="9161340" y="5562485"/>
            <a:ext cx="2398999" cy="569610"/>
          </a:xfrm>
          <a:prstGeom prst="rect">
            <a:avLst/>
          </a:prstGeom>
        </p:spPr>
        <p:txBody>
          <a:bodyPr vert="horz" wrap="square" lIns="0" tIns="45708" rIns="91416" bIns="45708" rtlCol="0">
            <a:noAutofit/>
          </a:bodyPr>
          <a:lstStyle/>
          <a:p>
            <a:pPr algn="r">
              <a:spcAft>
                <a:spcPts val="0"/>
              </a:spcAft>
            </a:pPr>
            <a:r>
              <a:rPr lang="nl-NL" sz="1400" b="1" noProof="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lgn="r">
              <a:spcAft>
                <a:spcPts val="0"/>
              </a:spcAft>
            </a:pPr>
            <a:r>
              <a:rPr lang="nl-NL" sz="1200" noProof="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
        <p:nvSpPr>
          <p:cNvPr id="29" name="Text Placeholder 22">
            <a:extLst>
              <a:ext uri="{FF2B5EF4-FFF2-40B4-BE49-F238E27FC236}">
                <a16:creationId xmlns:a16="http://schemas.microsoft.com/office/drawing/2014/main" id="{B64722DB-A77E-4D92-B7F6-80378A31E702}"/>
              </a:ext>
            </a:extLst>
          </p:cNvPr>
          <p:cNvSpPr>
            <a:spLocks noGrp="1"/>
          </p:cNvSpPr>
          <p:nvPr>
            <p:ph type="body" sz="quarter" idx="17" hasCustomPrompt="1"/>
          </p:nvPr>
        </p:nvSpPr>
        <p:spPr>
          <a:xfrm>
            <a:off x="7771459" y="4145032"/>
            <a:ext cx="3687307" cy="795815"/>
          </a:xfrm>
        </p:spPr>
        <p:txBody>
          <a:bodyPr lIns="0" tIns="46800" rIns="0">
            <a:normAutofit/>
          </a:bodyPr>
          <a:lstStyle>
            <a:lvl1pPr>
              <a:lnSpc>
                <a:spcPct val="110000"/>
              </a:lnSpc>
              <a:spcBef>
                <a:spcPts val="0"/>
              </a:spcBef>
              <a:spcAft>
                <a:spcPts val="800"/>
              </a:spcAft>
              <a:defRPr sz="1400" b="0" cap="none" baseline="0"/>
            </a:lvl1pPr>
            <a:lvl3pPr>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nl-NL" noProof="0"/>
              <a:t>Large text – Arial regular size 14</a:t>
            </a:r>
          </a:p>
        </p:txBody>
      </p:sp>
      <p:sp>
        <p:nvSpPr>
          <p:cNvPr id="30" name="Text Placeholder 7">
            <a:extLst>
              <a:ext uri="{FF2B5EF4-FFF2-40B4-BE49-F238E27FC236}">
                <a16:creationId xmlns:a16="http://schemas.microsoft.com/office/drawing/2014/main" id="{E2883542-C851-4C56-90C4-8CF036A7291C}"/>
              </a:ext>
            </a:extLst>
          </p:cNvPr>
          <p:cNvSpPr>
            <a:spLocks noGrp="1"/>
          </p:cNvSpPr>
          <p:nvPr>
            <p:ph type="body" sz="quarter" idx="15" hasCustomPrompt="1"/>
          </p:nvPr>
        </p:nvSpPr>
        <p:spPr>
          <a:xfrm>
            <a:off x="7768623" y="1781895"/>
            <a:ext cx="3690143" cy="2248723"/>
          </a:xfrm>
        </p:spPr>
        <p:txBody>
          <a:bodyPr anchor="b" anchorCtr="0">
            <a:noAutofit/>
          </a:bodyPr>
          <a:lstStyle>
            <a:lvl1pPr>
              <a:lnSpc>
                <a:spcPct val="90000"/>
              </a:lnSpc>
              <a:spcBef>
                <a:spcPts val="0"/>
              </a:spcBef>
              <a:spcAft>
                <a:spcPts val="0"/>
              </a:spcAft>
              <a:defRPr sz="3199" b="1" cap="none" spc="0" baseline="0">
                <a:solidFill>
                  <a:schemeClr val="tx1"/>
                </a:solidFill>
              </a:defRPr>
            </a:lvl1pPr>
            <a:lvl2pPr>
              <a:lnSpc>
                <a:spcPct val="90000"/>
              </a:lnSpc>
              <a:spcBef>
                <a:spcPts val="200"/>
              </a:spcBef>
              <a:spcAft>
                <a:spcPts val="0"/>
              </a:spcAft>
              <a:defRPr sz="2399" spc="0">
                <a:solidFill>
                  <a:schemeClr val="tx1"/>
                </a:solidFill>
              </a:defRPr>
            </a:lvl2pPr>
          </a:lstStyle>
          <a:p>
            <a:pPr lvl="0"/>
            <a:r>
              <a:rPr lang="nl-NL" noProof="0"/>
              <a:t>Insert document heading can span up to three lines</a:t>
            </a:r>
          </a:p>
          <a:p>
            <a:pPr lvl="1"/>
            <a:r>
              <a:rPr lang="nl-NL" noProof="0"/>
              <a:t>Insert subtitle this can </a:t>
            </a:r>
            <a:br>
              <a:rPr lang="nl-NL" noProof="0"/>
            </a:br>
            <a:r>
              <a:rPr lang="nl-NL" noProof="0"/>
              <a:t>span up to two lines</a:t>
            </a:r>
          </a:p>
        </p:txBody>
      </p:sp>
      <p:sp>
        <p:nvSpPr>
          <p:cNvPr id="32" name="plcPicture">
            <a:extLst>
              <a:ext uri="{FF2B5EF4-FFF2-40B4-BE49-F238E27FC236}">
                <a16:creationId xmlns:a16="http://schemas.microsoft.com/office/drawing/2014/main" id="{7ECB4C47-2AD2-49BC-8221-9363676347BC}"/>
              </a:ext>
            </a:extLst>
          </p:cNvPr>
          <p:cNvSpPr>
            <a:spLocks noGrp="1"/>
          </p:cNvSpPr>
          <p:nvPr>
            <p:ph type="pic" sz="quarter" idx="19" hasCustomPrompt="1"/>
          </p:nvPr>
        </p:nvSpPr>
        <p:spPr>
          <a:xfrm>
            <a:off x="-1" y="0"/>
            <a:ext cx="7768623" cy="6856412"/>
          </a:xfrm>
          <a:custGeom>
            <a:avLst/>
            <a:gdLst>
              <a:gd name="connsiteX0" fmla="*/ 0 w 7770646"/>
              <a:gd name="connsiteY0" fmla="*/ 0 h 6858000"/>
              <a:gd name="connsiteX1" fmla="*/ 1574309 w 7770646"/>
              <a:gd name="connsiteY1" fmla="*/ 0 h 6858000"/>
              <a:gd name="connsiteX2" fmla="*/ 1879600 w 7770646"/>
              <a:gd name="connsiteY2" fmla="*/ 0 h 6858000"/>
              <a:gd name="connsiteX3" fmla="*/ 2924976 w 7770646"/>
              <a:gd name="connsiteY3" fmla="*/ 0 h 6858000"/>
              <a:gd name="connsiteX4" fmla="*/ 2792614 w 7770646"/>
              <a:gd name="connsiteY4" fmla="*/ 285443 h 6858000"/>
              <a:gd name="connsiteX5" fmla="*/ 4422890 w 7770646"/>
              <a:gd name="connsiteY5" fmla="*/ 996956 h 6858000"/>
              <a:gd name="connsiteX6" fmla="*/ 4952064 w 7770646"/>
              <a:gd name="connsiteY6" fmla="*/ 33053 h 6858000"/>
              <a:gd name="connsiteX7" fmla="*/ 4975424 w 7770646"/>
              <a:gd name="connsiteY7" fmla="*/ 0 h 6858000"/>
              <a:gd name="connsiteX8" fmla="*/ 5103138 w 7770646"/>
              <a:gd name="connsiteY8" fmla="*/ 0 h 6858000"/>
              <a:gd name="connsiteX9" fmla="*/ 4963675 w 7770646"/>
              <a:gd name="connsiteY9" fmla="*/ 206418 h 6858000"/>
              <a:gd name="connsiteX10" fmla="*/ 4168947 w 7770646"/>
              <a:gd name="connsiteY10" fmla="*/ 2103964 h 6858000"/>
              <a:gd name="connsiteX11" fmla="*/ 5910471 w 7770646"/>
              <a:gd name="connsiteY11" fmla="*/ 2500017 h 6858000"/>
              <a:gd name="connsiteX12" fmla="*/ 7438191 w 7770646"/>
              <a:gd name="connsiteY12" fmla="*/ 110806 h 6858000"/>
              <a:gd name="connsiteX13" fmla="*/ 7589621 w 7770646"/>
              <a:gd name="connsiteY13" fmla="*/ 0 h 6858000"/>
              <a:gd name="connsiteX14" fmla="*/ 7770646 w 7770646"/>
              <a:gd name="connsiteY14" fmla="*/ 0 h 6858000"/>
              <a:gd name="connsiteX15" fmla="*/ 7709690 w 7770646"/>
              <a:gd name="connsiteY15" fmla="*/ 39078 h 6858000"/>
              <a:gd name="connsiteX16" fmla="*/ 5907283 w 7770646"/>
              <a:gd name="connsiteY16" fmla="*/ 3428999 h 6858000"/>
              <a:gd name="connsiteX17" fmla="*/ 7709690 w 7770646"/>
              <a:gd name="connsiteY17" fmla="*/ 6818922 h 6858000"/>
              <a:gd name="connsiteX18" fmla="*/ 7770646 w 7770646"/>
              <a:gd name="connsiteY18" fmla="*/ 6858000 h 6858000"/>
              <a:gd name="connsiteX19" fmla="*/ 1879600 w 7770646"/>
              <a:gd name="connsiteY19" fmla="*/ 6858000 h 6858000"/>
              <a:gd name="connsiteX20" fmla="*/ 1574309 w 7770646"/>
              <a:gd name="connsiteY20" fmla="*/ 6858000 h 6858000"/>
              <a:gd name="connsiteX21" fmla="*/ 0 w 7770646"/>
              <a:gd name="connsiteY2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70646" h="6858000">
                <a:moveTo>
                  <a:pt x="0" y="0"/>
                </a:moveTo>
                <a:lnTo>
                  <a:pt x="1574309" y="0"/>
                </a:lnTo>
                <a:lnTo>
                  <a:pt x="1879600" y="0"/>
                </a:lnTo>
                <a:lnTo>
                  <a:pt x="2924976" y="0"/>
                </a:lnTo>
                <a:lnTo>
                  <a:pt x="2792614" y="285443"/>
                </a:lnTo>
                <a:lnTo>
                  <a:pt x="4422890" y="996956"/>
                </a:lnTo>
                <a:cubicBezTo>
                  <a:pt x="4570108" y="659639"/>
                  <a:pt x="4747339" y="337090"/>
                  <a:pt x="4952064" y="33053"/>
                </a:cubicBezTo>
                <a:lnTo>
                  <a:pt x="4975424" y="0"/>
                </a:lnTo>
                <a:lnTo>
                  <a:pt x="5103138" y="0"/>
                </a:lnTo>
                <a:lnTo>
                  <a:pt x="4963675" y="206418"/>
                </a:lnTo>
                <a:cubicBezTo>
                  <a:pt x="4594536" y="782766"/>
                  <a:pt x="4323660" y="1423663"/>
                  <a:pt x="4168947" y="2103964"/>
                </a:cubicBezTo>
                <a:lnTo>
                  <a:pt x="5910471" y="2500017"/>
                </a:lnTo>
                <a:cubicBezTo>
                  <a:pt x="6127409" y="1546099"/>
                  <a:pt x="6670117" y="702688"/>
                  <a:pt x="7438191" y="110806"/>
                </a:cubicBezTo>
                <a:lnTo>
                  <a:pt x="7589621" y="0"/>
                </a:lnTo>
                <a:lnTo>
                  <a:pt x="7770646" y="0"/>
                </a:lnTo>
                <a:lnTo>
                  <a:pt x="7709690" y="39078"/>
                </a:lnTo>
                <a:cubicBezTo>
                  <a:pt x="6622247" y="773740"/>
                  <a:pt x="5907283" y="2017875"/>
                  <a:pt x="5907283" y="3428999"/>
                </a:cubicBezTo>
                <a:cubicBezTo>
                  <a:pt x="5907283" y="4840124"/>
                  <a:pt x="6622247" y="6084259"/>
                  <a:pt x="7709690" y="6818922"/>
                </a:cubicBezTo>
                <a:lnTo>
                  <a:pt x="7770646" y="6858000"/>
                </a:lnTo>
                <a:lnTo>
                  <a:pt x="1879600" y="6858000"/>
                </a:lnTo>
                <a:lnTo>
                  <a:pt x="1574309" y="6858000"/>
                </a:lnTo>
                <a:lnTo>
                  <a:pt x="0" y="6858000"/>
                </a:lnTo>
                <a:close/>
              </a:path>
            </a:pathLst>
          </a:custGeom>
          <a:solidFill>
            <a:srgbClr val="49BED8"/>
          </a:solidFill>
        </p:spPr>
        <p:txBody>
          <a:bodyPr wrap="square" lIns="36000" tIns="36000" rIns="36000" bIns="36000" anchor="ctr">
            <a:noAutofit/>
          </a:bodyPr>
          <a:lstStyle>
            <a:lvl1pPr algn="ctr">
              <a:defRPr>
                <a:solidFill>
                  <a:schemeClr val="accent4"/>
                </a:solidFill>
              </a:defRPr>
            </a:lvl1pPr>
          </a:lstStyle>
          <a:p>
            <a:r>
              <a:rPr lang="nl-NL" noProof="0"/>
              <a:t>Image here</a:t>
            </a:r>
          </a:p>
        </p:txBody>
      </p:sp>
      <p:sp>
        <p:nvSpPr>
          <p:cNvPr id="15" name="txtSecureMarker2" hidden="1"/>
          <p:cNvSpPr txBox="1"/>
          <p:nvPr userDrawn="1"/>
        </p:nvSpPr>
        <p:spPr>
          <a:xfrm>
            <a:off x="3761256" y="6508376"/>
            <a:ext cx="4669488" cy="304929"/>
          </a:xfrm>
          <a:prstGeom prst="rect">
            <a:avLst/>
          </a:prstGeom>
          <a:noFill/>
        </p:spPr>
        <p:txBody>
          <a:bodyPr wrap="square" lIns="103904" tIns="51951" rIns="103904" bIns="51951" rtlCol="0">
            <a:spAutoFit/>
          </a:bodyPr>
          <a:lstStyle/>
          <a:p>
            <a:pPr algn="ctr"/>
            <a:r>
              <a:rPr lang="en-GB" sz="1300">
                <a:solidFill>
                  <a:srgbClr val="000000"/>
                </a:solidFill>
              </a:rPr>
              <a:t>SC</a:t>
            </a:r>
            <a:r>
              <a:rPr lang="en-GB" sz="1300" baseline="0">
                <a:solidFill>
                  <a:srgbClr val="000000"/>
                </a:solidFill>
              </a:rPr>
              <a:t> TEXT GOES HERE</a:t>
            </a:r>
            <a:endParaRPr lang="en-GB" sz="1300">
              <a:solidFill>
                <a:srgbClr val="000000"/>
              </a:solidFill>
            </a:endParaRPr>
          </a:p>
        </p:txBody>
      </p:sp>
      <p:sp>
        <p:nvSpPr>
          <p:cNvPr id="14" name="txtSecureMarker1" hidden="1"/>
          <p:cNvSpPr txBox="1"/>
          <p:nvPr userDrawn="1"/>
        </p:nvSpPr>
        <p:spPr>
          <a:xfrm>
            <a:off x="3761256" y="57478"/>
            <a:ext cx="4669488" cy="304929"/>
          </a:xfrm>
          <a:prstGeom prst="rect">
            <a:avLst/>
          </a:prstGeom>
          <a:noFill/>
        </p:spPr>
        <p:txBody>
          <a:bodyPr wrap="square" lIns="103904" tIns="51951" rIns="103904" bIns="51951" rtlCol="0">
            <a:spAutoFit/>
          </a:bodyPr>
          <a:lstStyle/>
          <a:p>
            <a:pPr algn="ctr"/>
            <a:r>
              <a:rPr lang="en-GB" sz="1300">
                <a:solidFill>
                  <a:srgbClr val="000000"/>
                </a:solidFill>
              </a:rPr>
              <a:t>SC</a:t>
            </a:r>
            <a:r>
              <a:rPr lang="en-GB" sz="1300" baseline="0">
                <a:solidFill>
                  <a:srgbClr val="000000"/>
                </a:solidFill>
              </a:rPr>
              <a:t> TEXT GOES HERE</a:t>
            </a:r>
            <a:endParaRPr lang="en-GB" sz="1300">
              <a:solidFill>
                <a:srgbClr val="000000"/>
              </a:solidFill>
            </a:endParaRPr>
          </a:p>
        </p:txBody>
      </p:sp>
    </p:spTree>
    <p:extLst>
      <p:ext uri="{BB962C8B-B14F-4D97-AF65-F5344CB8AC3E}">
        <p14:creationId xmlns:p14="http://schemas.microsoft.com/office/powerpoint/2010/main" val="107932544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B">
    <p:spTree>
      <p:nvGrpSpPr>
        <p:cNvPr id="1" name=""/>
        <p:cNvGrpSpPr/>
        <p:nvPr/>
      </p:nvGrpSpPr>
      <p:grpSpPr>
        <a:xfrm>
          <a:off x="0" y="0"/>
          <a:ext cx="0" cy="0"/>
          <a:chOff x="0" y="0"/>
          <a:chExt cx="0" cy="0"/>
        </a:xfrm>
      </p:grpSpPr>
      <p:sp>
        <p:nvSpPr>
          <p:cNvPr id="15" name="plcPicture">
            <a:extLst>
              <a:ext uri="{FF2B5EF4-FFF2-40B4-BE49-F238E27FC236}">
                <a16:creationId xmlns:a16="http://schemas.microsoft.com/office/drawing/2014/main" id="{4CCBC978-0B4C-425A-92A6-4E82AFD40F61}"/>
              </a:ext>
            </a:extLst>
          </p:cNvPr>
          <p:cNvSpPr>
            <a:spLocks noGrp="1"/>
          </p:cNvSpPr>
          <p:nvPr>
            <p:ph type="pic" sz="quarter" idx="19" hasCustomPrompt="1"/>
          </p:nvPr>
        </p:nvSpPr>
        <p:spPr>
          <a:xfrm>
            <a:off x="1" y="0"/>
            <a:ext cx="7035387" cy="6856412"/>
          </a:xfrm>
          <a:prstGeom prst="rect">
            <a:avLst/>
          </a:prstGeom>
          <a:solidFill>
            <a:srgbClr val="49BED8"/>
          </a:solidFill>
        </p:spPr>
        <p:txBody>
          <a:bodyPr wrap="square" lIns="36000" tIns="36000" rIns="36000" bIns="36000" anchor="ctr">
            <a:noAutofit/>
          </a:bodyPr>
          <a:lstStyle>
            <a:lvl1pPr algn="ctr">
              <a:defRPr>
                <a:solidFill>
                  <a:schemeClr val="accent4"/>
                </a:solidFill>
              </a:defRPr>
            </a:lvl1pPr>
          </a:lstStyle>
          <a:p>
            <a:r>
              <a:rPr lang="nl-NL" noProof="0"/>
              <a:t>Image here</a:t>
            </a:r>
          </a:p>
        </p:txBody>
      </p:sp>
      <p:pic>
        <p:nvPicPr>
          <p:cNvPr id="17" name="Picture 16">
            <a:extLst>
              <a:ext uri="{FF2B5EF4-FFF2-40B4-BE49-F238E27FC236}">
                <a16:creationId xmlns:a16="http://schemas.microsoft.com/office/drawing/2014/main" id="{233758AE-3A04-45B8-A3A5-6E40689C50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08687" y="333298"/>
            <a:ext cx="916723" cy="837489"/>
          </a:xfrm>
          <a:prstGeom prst="rect">
            <a:avLst/>
          </a:prstGeom>
        </p:spPr>
      </p:pic>
      <p:sp>
        <p:nvSpPr>
          <p:cNvPr id="19" name="txtWMTD">
            <a:extLst>
              <a:ext uri="{FF2B5EF4-FFF2-40B4-BE49-F238E27FC236}">
                <a16:creationId xmlns:a16="http://schemas.microsoft.com/office/drawing/2014/main" id="{D41A4B49-9666-4CBE-B72D-E589FA0396B3}"/>
              </a:ext>
            </a:extLst>
          </p:cNvPr>
          <p:cNvSpPr txBox="1">
            <a:spLocks/>
          </p:cNvSpPr>
          <p:nvPr userDrawn="1"/>
        </p:nvSpPr>
        <p:spPr>
          <a:xfrm>
            <a:off x="9161340" y="5562485"/>
            <a:ext cx="2398999" cy="569610"/>
          </a:xfrm>
          <a:prstGeom prst="rect">
            <a:avLst/>
          </a:prstGeom>
        </p:spPr>
        <p:txBody>
          <a:bodyPr vert="horz" wrap="square" lIns="0" tIns="45708" rIns="91416" bIns="45708" rtlCol="0">
            <a:noAutofit/>
          </a:bodyPr>
          <a:lstStyle/>
          <a:p>
            <a:pPr algn="r">
              <a:spcAft>
                <a:spcPts val="0"/>
              </a:spcAft>
            </a:pPr>
            <a:r>
              <a:rPr lang="nl-NL" sz="1400" b="1" noProof="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lgn="r">
              <a:spcAft>
                <a:spcPts val="0"/>
              </a:spcAft>
            </a:pPr>
            <a:r>
              <a:rPr lang="nl-NL" sz="1200" noProof="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
        <p:nvSpPr>
          <p:cNvPr id="20" name="Text Placeholder 22">
            <a:extLst>
              <a:ext uri="{FF2B5EF4-FFF2-40B4-BE49-F238E27FC236}">
                <a16:creationId xmlns:a16="http://schemas.microsoft.com/office/drawing/2014/main" id="{54D0D7AE-8DDC-4C5C-A392-E484A3F3A225}"/>
              </a:ext>
            </a:extLst>
          </p:cNvPr>
          <p:cNvSpPr>
            <a:spLocks noGrp="1"/>
          </p:cNvSpPr>
          <p:nvPr>
            <p:ph type="body" sz="quarter" idx="17" hasCustomPrompt="1"/>
          </p:nvPr>
        </p:nvSpPr>
        <p:spPr>
          <a:xfrm>
            <a:off x="7771459" y="4145032"/>
            <a:ext cx="3687307" cy="795815"/>
          </a:xfrm>
        </p:spPr>
        <p:txBody>
          <a:bodyPr lIns="0" tIns="46800" rIns="0">
            <a:normAutofit/>
          </a:bodyPr>
          <a:lstStyle>
            <a:lvl1pPr>
              <a:lnSpc>
                <a:spcPct val="110000"/>
              </a:lnSpc>
              <a:spcBef>
                <a:spcPts val="0"/>
              </a:spcBef>
              <a:spcAft>
                <a:spcPts val="800"/>
              </a:spcAft>
              <a:defRPr sz="1400" b="0" cap="none" baseline="0"/>
            </a:lvl1pPr>
            <a:lvl3pPr>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nl-NL" noProof="0"/>
              <a:t>Large text – Arial regular size 14</a:t>
            </a:r>
          </a:p>
        </p:txBody>
      </p:sp>
      <p:sp>
        <p:nvSpPr>
          <p:cNvPr id="21" name="Text Placeholder 7">
            <a:extLst>
              <a:ext uri="{FF2B5EF4-FFF2-40B4-BE49-F238E27FC236}">
                <a16:creationId xmlns:a16="http://schemas.microsoft.com/office/drawing/2014/main" id="{C460C4D3-B994-4029-BF66-2DBBF3161368}"/>
              </a:ext>
            </a:extLst>
          </p:cNvPr>
          <p:cNvSpPr>
            <a:spLocks noGrp="1"/>
          </p:cNvSpPr>
          <p:nvPr>
            <p:ph type="body" sz="quarter" idx="15" hasCustomPrompt="1"/>
          </p:nvPr>
        </p:nvSpPr>
        <p:spPr>
          <a:xfrm>
            <a:off x="7768623" y="1781895"/>
            <a:ext cx="3690143" cy="2248723"/>
          </a:xfrm>
        </p:spPr>
        <p:txBody>
          <a:bodyPr anchor="b" anchorCtr="0">
            <a:noAutofit/>
          </a:bodyPr>
          <a:lstStyle>
            <a:lvl1pPr>
              <a:lnSpc>
                <a:spcPct val="90000"/>
              </a:lnSpc>
              <a:spcBef>
                <a:spcPts val="0"/>
              </a:spcBef>
              <a:spcAft>
                <a:spcPts val="0"/>
              </a:spcAft>
              <a:defRPr sz="3199" b="1" cap="none" spc="0" baseline="0">
                <a:solidFill>
                  <a:schemeClr val="tx1"/>
                </a:solidFill>
              </a:defRPr>
            </a:lvl1pPr>
            <a:lvl2pPr>
              <a:lnSpc>
                <a:spcPct val="90000"/>
              </a:lnSpc>
              <a:spcBef>
                <a:spcPts val="200"/>
              </a:spcBef>
              <a:spcAft>
                <a:spcPts val="0"/>
              </a:spcAft>
              <a:defRPr sz="2399" spc="0">
                <a:solidFill>
                  <a:schemeClr val="tx1"/>
                </a:solidFill>
              </a:defRPr>
            </a:lvl2pPr>
          </a:lstStyle>
          <a:p>
            <a:pPr lvl="0"/>
            <a:r>
              <a:rPr lang="nl-NL" noProof="0"/>
              <a:t>Insert document heading can span up to three lines</a:t>
            </a:r>
          </a:p>
          <a:p>
            <a:pPr lvl="1"/>
            <a:r>
              <a:rPr lang="nl-NL" noProof="0"/>
              <a:t>Insert subtitle this can </a:t>
            </a:r>
            <a:br>
              <a:rPr lang="nl-NL" noProof="0"/>
            </a:br>
            <a:r>
              <a:rPr lang="nl-NL" noProof="0"/>
              <a:t>span up to two lines</a:t>
            </a:r>
          </a:p>
        </p:txBody>
      </p:sp>
      <p:sp>
        <p:nvSpPr>
          <p:cNvPr id="10" name="txtSecureMarker1" hidden="1"/>
          <p:cNvSpPr txBox="1"/>
          <p:nvPr userDrawn="1"/>
        </p:nvSpPr>
        <p:spPr>
          <a:xfrm>
            <a:off x="3761256" y="26527"/>
            <a:ext cx="4669488" cy="304929"/>
          </a:xfrm>
          <a:prstGeom prst="rect">
            <a:avLst/>
          </a:prstGeom>
          <a:noFill/>
        </p:spPr>
        <p:txBody>
          <a:bodyPr wrap="square" lIns="103904" tIns="51951" rIns="103904" bIns="51951" rtlCol="0">
            <a:spAutoFit/>
          </a:bodyPr>
          <a:lstStyle/>
          <a:p>
            <a:pPr algn="ctr"/>
            <a:r>
              <a:rPr lang="en-GB" sz="1300">
                <a:solidFill>
                  <a:srgbClr val="000000"/>
                </a:solidFill>
              </a:rPr>
              <a:t>SC</a:t>
            </a:r>
            <a:r>
              <a:rPr lang="en-GB" sz="1300" baseline="0">
                <a:solidFill>
                  <a:srgbClr val="000000"/>
                </a:solidFill>
              </a:rPr>
              <a:t> TEXT GOES HERE</a:t>
            </a:r>
            <a:endParaRPr lang="en-GB" sz="1300">
              <a:solidFill>
                <a:srgbClr val="000000"/>
              </a:solidFill>
            </a:endParaRPr>
          </a:p>
        </p:txBody>
      </p:sp>
      <p:sp>
        <p:nvSpPr>
          <p:cNvPr id="11" name="txtSecureMarker2" hidden="1"/>
          <p:cNvSpPr txBox="1"/>
          <p:nvPr userDrawn="1"/>
        </p:nvSpPr>
        <p:spPr>
          <a:xfrm>
            <a:off x="4079179" y="6324601"/>
            <a:ext cx="4033642" cy="466889"/>
          </a:xfrm>
          <a:prstGeom prst="rect">
            <a:avLst/>
          </a:prstGeom>
          <a:noFill/>
        </p:spPr>
        <p:txBody>
          <a:bodyPr wrap="square" lIns="103904" tIns="51951" rIns="103904" bIns="51951" rtlCol="0" anchor="b" anchorCtr="0">
            <a:noAutofit/>
          </a:bodyPr>
          <a:lstStyle/>
          <a:p>
            <a:pPr algn="ctr"/>
            <a:r>
              <a:rPr lang="en-GB" sz="1300">
                <a:solidFill>
                  <a:srgbClr val="000000"/>
                </a:solidFill>
              </a:rPr>
              <a:t>SC</a:t>
            </a:r>
            <a:r>
              <a:rPr lang="en-GB" sz="1300" baseline="0">
                <a:solidFill>
                  <a:srgbClr val="000000"/>
                </a:solidFill>
              </a:rPr>
              <a:t> TEXT GOES HERE</a:t>
            </a:r>
            <a:endParaRPr lang="en-GB" sz="1300">
              <a:solidFill>
                <a:srgbClr val="000000"/>
              </a:solidFill>
            </a:endParaRPr>
          </a:p>
        </p:txBody>
      </p:sp>
    </p:spTree>
    <p:extLst>
      <p:ext uri="{BB962C8B-B14F-4D97-AF65-F5344CB8AC3E}">
        <p14:creationId xmlns:p14="http://schemas.microsoft.com/office/powerpoint/2010/main" val="194069831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Slide A [TOC Source]">
    <p:spTree>
      <p:nvGrpSpPr>
        <p:cNvPr id="1" name=""/>
        <p:cNvGrpSpPr/>
        <p:nvPr/>
      </p:nvGrpSpPr>
      <p:grpSpPr>
        <a:xfrm>
          <a:off x="0" y="0"/>
          <a:ext cx="0" cy="0"/>
          <a:chOff x="0" y="0"/>
          <a:chExt cx="0" cy="0"/>
        </a:xfrm>
      </p:grpSpPr>
      <p:sp>
        <p:nvSpPr>
          <p:cNvPr id="16" name="plcPicture">
            <a:extLst>
              <a:ext uri="{FF2B5EF4-FFF2-40B4-BE49-F238E27FC236}">
                <a16:creationId xmlns:a16="http://schemas.microsoft.com/office/drawing/2014/main" id="{4010E1C9-85D2-4AB6-B18C-33FC2C3AE753}"/>
              </a:ext>
            </a:extLst>
          </p:cNvPr>
          <p:cNvSpPr>
            <a:spLocks noGrp="1"/>
          </p:cNvSpPr>
          <p:nvPr>
            <p:ph type="pic" sz="quarter" idx="24" hasCustomPrompt="1"/>
          </p:nvPr>
        </p:nvSpPr>
        <p:spPr>
          <a:xfrm>
            <a:off x="4220490" y="-1"/>
            <a:ext cx="7971511" cy="6858001"/>
          </a:xfrm>
          <a:custGeom>
            <a:avLst/>
            <a:gdLst>
              <a:gd name="connsiteX0" fmla="*/ 0 w 7973587"/>
              <a:gd name="connsiteY0" fmla="*/ 0 h 6859589"/>
              <a:gd name="connsiteX1" fmla="*/ 181025 w 7973587"/>
              <a:gd name="connsiteY1" fmla="*/ 0 h 6859589"/>
              <a:gd name="connsiteX2" fmla="*/ 332455 w 7973587"/>
              <a:gd name="connsiteY2" fmla="*/ 110806 h 6859589"/>
              <a:gd name="connsiteX3" fmla="*/ 1860175 w 7973587"/>
              <a:gd name="connsiteY3" fmla="*/ 2500017 h 6859589"/>
              <a:gd name="connsiteX4" fmla="*/ 3601699 w 7973587"/>
              <a:gd name="connsiteY4" fmla="*/ 2103964 h 6859589"/>
              <a:gd name="connsiteX5" fmla="*/ 2806971 w 7973587"/>
              <a:gd name="connsiteY5" fmla="*/ 206418 h 6859589"/>
              <a:gd name="connsiteX6" fmla="*/ 2667508 w 7973587"/>
              <a:gd name="connsiteY6" fmla="*/ 0 h 6859589"/>
              <a:gd name="connsiteX7" fmla="*/ 2795222 w 7973587"/>
              <a:gd name="connsiteY7" fmla="*/ 0 h 6859589"/>
              <a:gd name="connsiteX8" fmla="*/ 2818582 w 7973587"/>
              <a:gd name="connsiteY8" fmla="*/ 33053 h 6859589"/>
              <a:gd name="connsiteX9" fmla="*/ 3347756 w 7973587"/>
              <a:gd name="connsiteY9" fmla="*/ 996956 h 6859589"/>
              <a:gd name="connsiteX10" fmla="*/ 4978032 w 7973587"/>
              <a:gd name="connsiteY10" fmla="*/ 285443 h 6859589"/>
              <a:gd name="connsiteX11" fmla="*/ 4845670 w 7973587"/>
              <a:gd name="connsiteY11" fmla="*/ 0 h 6859589"/>
              <a:gd name="connsiteX12" fmla="*/ 5465751 w 7973587"/>
              <a:gd name="connsiteY12" fmla="*/ 0 h 6859589"/>
              <a:gd name="connsiteX13" fmla="*/ 6196339 w 7973587"/>
              <a:gd name="connsiteY13" fmla="*/ 0 h 6859589"/>
              <a:gd name="connsiteX14" fmla="*/ 7973587 w 7973587"/>
              <a:gd name="connsiteY14" fmla="*/ 0 h 6859589"/>
              <a:gd name="connsiteX15" fmla="*/ 7973587 w 7973587"/>
              <a:gd name="connsiteY15" fmla="*/ 6859589 h 6859589"/>
              <a:gd name="connsiteX16" fmla="*/ 5465751 w 7973587"/>
              <a:gd name="connsiteY16" fmla="*/ 6859589 h 6859589"/>
              <a:gd name="connsiteX17" fmla="*/ 5465751 w 7973587"/>
              <a:gd name="connsiteY17" fmla="*/ 6858000 h 6859589"/>
              <a:gd name="connsiteX18" fmla="*/ 0 w 7973587"/>
              <a:gd name="connsiteY18" fmla="*/ 6858000 h 6859589"/>
              <a:gd name="connsiteX19" fmla="*/ 60956 w 7973587"/>
              <a:gd name="connsiteY19" fmla="*/ 6818922 h 6859589"/>
              <a:gd name="connsiteX20" fmla="*/ 1863363 w 7973587"/>
              <a:gd name="connsiteY20" fmla="*/ 3428999 h 6859589"/>
              <a:gd name="connsiteX21" fmla="*/ 60956 w 7973587"/>
              <a:gd name="connsiteY21" fmla="*/ 39078 h 6859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973587" h="6859589">
                <a:moveTo>
                  <a:pt x="0" y="0"/>
                </a:moveTo>
                <a:lnTo>
                  <a:pt x="181025" y="0"/>
                </a:lnTo>
                <a:lnTo>
                  <a:pt x="332455" y="110806"/>
                </a:lnTo>
                <a:cubicBezTo>
                  <a:pt x="1100529" y="702688"/>
                  <a:pt x="1643237" y="1546099"/>
                  <a:pt x="1860175" y="2500017"/>
                </a:cubicBezTo>
                <a:lnTo>
                  <a:pt x="3601699" y="2103964"/>
                </a:lnTo>
                <a:cubicBezTo>
                  <a:pt x="3446986" y="1423663"/>
                  <a:pt x="3176110" y="782766"/>
                  <a:pt x="2806971" y="206418"/>
                </a:cubicBezTo>
                <a:lnTo>
                  <a:pt x="2667508" y="0"/>
                </a:lnTo>
                <a:lnTo>
                  <a:pt x="2795222" y="0"/>
                </a:lnTo>
                <a:lnTo>
                  <a:pt x="2818582" y="33053"/>
                </a:lnTo>
                <a:cubicBezTo>
                  <a:pt x="3023307" y="337090"/>
                  <a:pt x="3200538" y="659639"/>
                  <a:pt x="3347756" y="996956"/>
                </a:cubicBezTo>
                <a:lnTo>
                  <a:pt x="4978032" y="285443"/>
                </a:lnTo>
                <a:lnTo>
                  <a:pt x="4845670" y="0"/>
                </a:lnTo>
                <a:lnTo>
                  <a:pt x="5465751" y="0"/>
                </a:lnTo>
                <a:lnTo>
                  <a:pt x="6196339" y="0"/>
                </a:lnTo>
                <a:lnTo>
                  <a:pt x="7973587" y="0"/>
                </a:lnTo>
                <a:lnTo>
                  <a:pt x="7973587" y="6859589"/>
                </a:lnTo>
                <a:lnTo>
                  <a:pt x="5465751" y="6859589"/>
                </a:lnTo>
                <a:lnTo>
                  <a:pt x="5465751" y="6858000"/>
                </a:lnTo>
                <a:lnTo>
                  <a:pt x="0" y="6858000"/>
                </a:lnTo>
                <a:lnTo>
                  <a:pt x="60956" y="6818922"/>
                </a:lnTo>
                <a:cubicBezTo>
                  <a:pt x="1148399" y="6084259"/>
                  <a:pt x="1863363" y="4840124"/>
                  <a:pt x="1863363" y="3428999"/>
                </a:cubicBezTo>
                <a:cubicBezTo>
                  <a:pt x="1863363" y="2017875"/>
                  <a:pt x="1148399" y="773740"/>
                  <a:pt x="60956" y="39078"/>
                </a:cubicBezTo>
                <a:close/>
              </a:path>
            </a:pathLst>
          </a:custGeom>
          <a:solidFill>
            <a:srgbClr val="49BED8"/>
          </a:solidFill>
        </p:spPr>
        <p:txBody>
          <a:bodyPr wrap="square" lIns="36000" tIns="36000" rIns="36000" bIns="36000" anchor="ctr">
            <a:noAutofit/>
          </a:bodyPr>
          <a:lstStyle>
            <a:lvl1pPr algn="ctr">
              <a:defRPr>
                <a:solidFill>
                  <a:schemeClr val="accent4"/>
                </a:solidFill>
              </a:defRPr>
            </a:lvl1pPr>
          </a:lstStyle>
          <a:p>
            <a:r>
              <a:rPr lang="nl-NL" noProof="0"/>
              <a:t>Image here</a:t>
            </a:r>
          </a:p>
        </p:txBody>
      </p:sp>
      <p:sp>
        <p:nvSpPr>
          <p:cNvPr id="10" name="plcSectionNumber">
            <a:extLst>
              <a:ext uri="{FF2B5EF4-FFF2-40B4-BE49-F238E27FC236}">
                <a16:creationId xmlns:a16="http://schemas.microsoft.com/office/drawing/2014/main" id="{7CB557C8-32D2-47BF-983C-E96EE794946D}"/>
              </a:ext>
            </a:extLst>
          </p:cNvPr>
          <p:cNvSpPr>
            <a:spLocks noGrp="1"/>
          </p:cNvSpPr>
          <p:nvPr>
            <p:ph type="body" sz="quarter" idx="23" hasCustomPrompt="1"/>
          </p:nvPr>
        </p:nvSpPr>
        <p:spPr>
          <a:xfrm>
            <a:off x="847504" y="1029664"/>
            <a:ext cx="3487256" cy="2398541"/>
          </a:xfrm>
          <a:prstGeom prst="rect">
            <a:avLst/>
          </a:prstGeom>
          <a:noFill/>
        </p:spPr>
        <p:txBody>
          <a:bodyPr wrap="square" lIns="0" rIns="0" anchor="b">
            <a:noAutofit/>
          </a:bodyPr>
          <a:lstStyle>
            <a:lvl1pPr algn="l">
              <a:spcAft>
                <a:spcPts val="0"/>
              </a:spcAft>
              <a:defRPr sz="13796" b="0">
                <a:solidFill>
                  <a:schemeClr val="accent4"/>
                </a:solidFill>
              </a:defRPr>
            </a:lvl1pPr>
            <a:lvl2pPr>
              <a:defRPr sz="2399"/>
            </a:lvl2pPr>
            <a:lvl3pPr>
              <a:defRPr sz="1999"/>
            </a:lvl3pPr>
            <a:lvl4pPr>
              <a:defRPr sz="1999"/>
            </a:lvl4pPr>
            <a:lvl5pPr>
              <a:defRPr sz="1999"/>
            </a:lvl5pPr>
          </a:lstStyle>
          <a:p>
            <a:pPr lvl="0"/>
            <a:r>
              <a:rPr lang="nl-NL" noProof="0"/>
              <a:t>##</a:t>
            </a:r>
          </a:p>
        </p:txBody>
      </p:sp>
      <p:sp>
        <p:nvSpPr>
          <p:cNvPr id="14" name="plcSectionTitle">
            <a:extLst>
              <a:ext uri="{FF2B5EF4-FFF2-40B4-BE49-F238E27FC236}">
                <a16:creationId xmlns:a16="http://schemas.microsoft.com/office/drawing/2014/main" id="{0FEC81F5-7067-4927-80AA-EFEBE52A9A3C}"/>
              </a:ext>
            </a:extLst>
          </p:cNvPr>
          <p:cNvSpPr>
            <a:spLocks noGrp="1"/>
          </p:cNvSpPr>
          <p:nvPr>
            <p:ph type="body" sz="quarter" idx="13" hasCustomPrompt="1"/>
          </p:nvPr>
        </p:nvSpPr>
        <p:spPr>
          <a:xfrm>
            <a:off x="847505" y="3494866"/>
            <a:ext cx="3487256" cy="2056924"/>
          </a:xfrm>
          <a:prstGeom prst="rect">
            <a:avLst/>
          </a:prstGeom>
          <a:noFill/>
        </p:spPr>
        <p:txBody>
          <a:bodyPr wrap="square" lIns="0" tIns="144000" rIns="144000" bIns="144000" anchor="t">
            <a:noAutofit/>
          </a:bodyPr>
          <a:lstStyle>
            <a:lvl1pPr marL="0" marR="0" indent="0" algn="l" defTabSz="203831" rtl="0" eaLnBrk="1" fontAlgn="auto" latinLnBrk="0" hangingPunct="1">
              <a:lnSpc>
                <a:spcPct val="100000"/>
              </a:lnSpc>
              <a:spcBef>
                <a:spcPts val="600"/>
              </a:spcBef>
              <a:spcAft>
                <a:spcPts val="0"/>
              </a:spcAft>
              <a:buClrTx/>
              <a:buSzTx/>
              <a:buFont typeface="Arial" panose="020B0604020202020204" pitchFamily="34" charset="0"/>
              <a:buNone/>
              <a:tabLst/>
              <a:defRPr sz="2399" b="1" cap="none" spc="0" baseline="0">
                <a:solidFill>
                  <a:schemeClr val="tx1"/>
                </a:solidFill>
              </a:defRPr>
            </a:lvl1pPr>
            <a:lvl2pPr>
              <a:lnSpc>
                <a:spcPct val="100000"/>
              </a:lnSpc>
              <a:spcBef>
                <a:spcPts val="600"/>
              </a:spcBef>
              <a:spcAft>
                <a:spcPts val="0"/>
              </a:spcAft>
              <a:defRPr sz="1799" b="0" cap="none" spc="0">
                <a:solidFill>
                  <a:schemeClr val="tx1"/>
                </a:solidFill>
              </a:defRPr>
            </a:lvl2pPr>
            <a:lvl3pPr>
              <a:lnSpc>
                <a:spcPct val="100000"/>
              </a:lnSpc>
              <a:spcAft>
                <a:spcPts val="0"/>
              </a:spcAft>
              <a:defRPr sz="1699" spc="0">
                <a:solidFill>
                  <a:srgbClr val="7A91A6"/>
                </a:solidFill>
              </a:defRPr>
            </a:lvl3pPr>
            <a:lvl4pPr marL="0" indent="0">
              <a:spcBef>
                <a:spcPts val="0"/>
              </a:spcBef>
              <a:spcAft>
                <a:spcPts val="0"/>
              </a:spcAft>
              <a:buNone/>
              <a:defRPr sz="1699" spc="0">
                <a:solidFill>
                  <a:srgbClr val="7A91A6"/>
                </a:solidFill>
              </a:defRPr>
            </a:lvl4pPr>
            <a:lvl5pPr marL="0" indent="0">
              <a:spcBef>
                <a:spcPts val="0"/>
              </a:spcBef>
              <a:spcAft>
                <a:spcPts val="0"/>
              </a:spcAft>
              <a:buNone/>
              <a:defRPr sz="1699" spc="0">
                <a:solidFill>
                  <a:srgbClr val="7A91A6"/>
                </a:solidFill>
              </a:defRPr>
            </a:lvl5pPr>
            <a:lvl6pPr marL="0" indent="0">
              <a:lnSpc>
                <a:spcPct val="100000"/>
              </a:lnSpc>
              <a:spcBef>
                <a:spcPts val="0"/>
              </a:spcBef>
              <a:spcAft>
                <a:spcPts val="0"/>
              </a:spcAft>
              <a:buNone/>
              <a:defRPr sz="1699" spc="0">
                <a:solidFill>
                  <a:srgbClr val="7A91A6"/>
                </a:solidFill>
              </a:defRPr>
            </a:lvl6pPr>
            <a:lvl7pPr marL="0" indent="0">
              <a:lnSpc>
                <a:spcPct val="100000"/>
              </a:lnSpc>
              <a:spcBef>
                <a:spcPts val="0"/>
              </a:spcBef>
              <a:spcAft>
                <a:spcPts val="0"/>
              </a:spcAft>
              <a:buNone/>
              <a:defRPr sz="1699" spc="0">
                <a:solidFill>
                  <a:srgbClr val="7A91A6"/>
                </a:solidFill>
              </a:defRPr>
            </a:lvl7pPr>
            <a:lvl8pPr marL="0" indent="0">
              <a:lnSpc>
                <a:spcPct val="100000"/>
              </a:lnSpc>
              <a:spcBef>
                <a:spcPts val="0"/>
              </a:spcBef>
              <a:spcAft>
                <a:spcPts val="0"/>
              </a:spcAft>
              <a:buNone/>
              <a:defRPr sz="1699" spc="0">
                <a:solidFill>
                  <a:srgbClr val="7A91A6"/>
                </a:solidFill>
              </a:defRPr>
            </a:lvl8pPr>
            <a:lvl9pPr marL="0" indent="0">
              <a:lnSpc>
                <a:spcPct val="100000"/>
              </a:lnSpc>
              <a:spcBef>
                <a:spcPts val="0"/>
              </a:spcBef>
              <a:spcAft>
                <a:spcPts val="0"/>
              </a:spcAft>
              <a:buNone/>
              <a:defRPr sz="1699" spc="0">
                <a:solidFill>
                  <a:srgbClr val="7A91A6"/>
                </a:solidFill>
              </a:defRPr>
            </a:lvl9pPr>
          </a:lstStyle>
          <a:p>
            <a:pPr marL="0" marR="0" lvl="0" indent="0" algn="l" defTabSz="203831" rtl="0" eaLnBrk="1" fontAlgn="auto" latinLnBrk="0" hangingPunct="1">
              <a:lnSpc>
                <a:spcPct val="100000"/>
              </a:lnSpc>
              <a:spcBef>
                <a:spcPts val="600"/>
              </a:spcBef>
              <a:spcAft>
                <a:spcPts val="0"/>
              </a:spcAft>
              <a:buClrTx/>
              <a:buSzTx/>
              <a:buFont typeface="Arial" panose="020B0604020202020204" pitchFamily="34" charset="0"/>
              <a:buNone/>
              <a:tabLst/>
              <a:defRPr/>
            </a:pPr>
            <a:r>
              <a:rPr lang="nl-NL" noProof="0"/>
              <a:t>Divider title  </a:t>
            </a:r>
          </a:p>
          <a:p>
            <a:pPr lvl="1"/>
            <a:r>
              <a:rPr lang="nl-NL" noProof="0"/>
              <a:t>Second level</a:t>
            </a:r>
          </a:p>
        </p:txBody>
      </p:sp>
      <p:sp>
        <p:nvSpPr>
          <p:cNvPr id="9" name="txtSecureMarker2" hidden="1"/>
          <p:cNvSpPr txBox="1"/>
          <p:nvPr userDrawn="1"/>
        </p:nvSpPr>
        <p:spPr>
          <a:xfrm>
            <a:off x="3761256" y="6534710"/>
            <a:ext cx="4669488" cy="304929"/>
          </a:xfrm>
          <a:prstGeom prst="rect">
            <a:avLst/>
          </a:prstGeom>
          <a:noFill/>
        </p:spPr>
        <p:txBody>
          <a:bodyPr wrap="square" lIns="103904" tIns="51951" rIns="103904" bIns="51951" rtlCol="0">
            <a:spAutoFit/>
          </a:bodyPr>
          <a:lstStyle/>
          <a:p>
            <a:pPr algn="ctr"/>
            <a:r>
              <a:rPr lang="en-GB" sz="1300">
                <a:solidFill>
                  <a:srgbClr val="000000"/>
                </a:solidFill>
              </a:rPr>
              <a:t>SC</a:t>
            </a:r>
            <a:r>
              <a:rPr lang="en-GB" sz="1300" baseline="0">
                <a:solidFill>
                  <a:srgbClr val="000000"/>
                </a:solidFill>
              </a:rPr>
              <a:t> TEXT GOES HERE</a:t>
            </a:r>
            <a:endParaRPr lang="en-GB" sz="1300">
              <a:solidFill>
                <a:srgbClr val="000000"/>
              </a:solidFill>
            </a:endParaRPr>
          </a:p>
        </p:txBody>
      </p:sp>
      <p:sp>
        <p:nvSpPr>
          <p:cNvPr id="7" name="txtSecureMarker1" hidden="1"/>
          <p:cNvSpPr txBox="1"/>
          <p:nvPr userDrawn="1"/>
        </p:nvSpPr>
        <p:spPr>
          <a:xfrm>
            <a:off x="3761256" y="55388"/>
            <a:ext cx="4669488" cy="304929"/>
          </a:xfrm>
          <a:prstGeom prst="rect">
            <a:avLst/>
          </a:prstGeom>
          <a:noFill/>
        </p:spPr>
        <p:txBody>
          <a:bodyPr wrap="square" lIns="103904" tIns="51951" rIns="103904" bIns="51951" rtlCol="0">
            <a:spAutoFit/>
          </a:bodyPr>
          <a:lstStyle/>
          <a:p>
            <a:pPr algn="ctr"/>
            <a:r>
              <a:rPr lang="en-GB" sz="1300">
                <a:solidFill>
                  <a:srgbClr val="000000"/>
                </a:solidFill>
              </a:rPr>
              <a:t>SC</a:t>
            </a:r>
            <a:r>
              <a:rPr lang="en-GB" sz="1300" baseline="0">
                <a:solidFill>
                  <a:srgbClr val="000000"/>
                </a:solidFill>
              </a:rPr>
              <a:t> TEXT GOES HERE</a:t>
            </a:r>
            <a:endParaRPr lang="en-GB" sz="1300">
              <a:solidFill>
                <a:srgbClr val="000000"/>
              </a:solidFill>
            </a:endParaRPr>
          </a:p>
        </p:txBody>
      </p:sp>
    </p:spTree>
    <p:extLst>
      <p:ext uri="{BB962C8B-B14F-4D97-AF65-F5344CB8AC3E}">
        <p14:creationId xmlns:p14="http://schemas.microsoft.com/office/powerpoint/2010/main" val="284783198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Slide B [TOC Source]">
    <p:spTree>
      <p:nvGrpSpPr>
        <p:cNvPr id="1" name=""/>
        <p:cNvGrpSpPr/>
        <p:nvPr/>
      </p:nvGrpSpPr>
      <p:grpSpPr>
        <a:xfrm>
          <a:off x="0" y="0"/>
          <a:ext cx="0" cy="0"/>
          <a:chOff x="0" y="0"/>
          <a:chExt cx="0" cy="0"/>
        </a:xfrm>
      </p:grpSpPr>
      <p:sp>
        <p:nvSpPr>
          <p:cNvPr id="14" name="plcSectionNumber">
            <a:extLst>
              <a:ext uri="{FF2B5EF4-FFF2-40B4-BE49-F238E27FC236}">
                <a16:creationId xmlns:a16="http://schemas.microsoft.com/office/drawing/2014/main" id="{BB1DDE04-096B-44CA-9EC4-42F9E6C56F7D}"/>
              </a:ext>
            </a:extLst>
          </p:cNvPr>
          <p:cNvSpPr>
            <a:spLocks noGrp="1"/>
          </p:cNvSpPr>
          <p:nvPr>
            <p:ph type="body" sz="quarter" idx="23" hasCustomPrompt="1"/>
          </p:nvPr>
        </p:nvSpPr>
        <p:spPr>
          <a:xfrm>
            <a:off x="7770021" y="1029665"/>
            <a:ext cx="3476766" cy="2398541"/>
          </a:xfrm>
          <a:prstGeom prst="rect">
            <a:avLst/>
          </a:prstGeom>
          <a:noFill/>
        </p:spPr>
        <p:txBody>
          <a:bodyPr wrap="square" lIns="0" rIns="0" anchor="b">
            <a:noAutofit/>
          </a:bodyPr>
          <a:lstStyle>
            <a:lvl1pPr algn="l">
              <a:spcAft>
                <a:spcPts val="0"/>
              </a:spcAft>
              <a:defRPr sz="13796" b="0">
                <a:solidFill>
                  <a:schemeClr val="accent4"/>
                </a:solidFill>
              </a:defRPr>
            </a:lvl1pPr>
            <a:lvl2pPr>
              <a:defRPr sz="2399"/>
            </a:lvl2pPr>
            <a:lvl3pPr>
              <a:defRPr sz="1999"/>
            </a:lvl3pPr>
            <a:lvl4pPr>
              <a:defRPr sz="1999"/>
            </a:lvl4pPr>
            <a:lvl5pPr>
              <a:defRPr sz="1999"/>
            </a:lvl5pPr>
          </a:lstStyle>
          <a:p>
            <a:pPr lvl="0"/>
            <a:r>
              <a:rPr lang="nl-NL" noProof="0"/>
              <a:t>##</a:t>
            </a:r>
          </a:p>
        </p:txBody>
      </p:sp>
      <p:sp>
        <p:nvSpPr>
          <p:cNvPr id="15" name="plcSectionTitle">
            <a:extLst>
              <a:ext uri="{FF2B5EF4-FFF2-40B4-BE49-F238E27FC236}">
                <a16:creationId xmlns:a16="http://schemas.microsoft.com/office/drawing/2014/main" id="{C7F333B7-2CB7-4D5A-9FE6-54530372708E}"/>
              </a:ext>
            </a:extLst>
          </p:cNvPr>
          <p:cNvSpPr>
            <a:spLocks noGrp="1"/>
          </p:cNvSpPr>
          <p:nvPr>
            <p:ph type="body" sz="quarter" idx="13" hasCustomPrompt="1"/>
          </p:nvPr>
        </p:nvSpPr>
        <p:spPr>
          <a:xfrm>
            <a:off x="7770806" y="3494867"/>
            <a:ext cx="3476766" cy="2056924"/>
          </a:xfrm>
          <a:prstGeom prst="rect">
            <a:avLst/>
          </a:prstGeom>
          <a:noFill/>
        </p:spPr>
        <p:txBody>
          <a:bodyPr wrap="square" lIns="0" tIns="144000" rIns="144000" bIns="144000" anchor="t">
            <a:noAutofit/>
          </a:bodyPr>
          <a:lstStyle>
            <a:lvl1pPr marL="0" marR="0" indent="0" algn="l" defTabSz="203831" rtl="0" eaLnBrk="1" fontAlgn="auto" latinLnBrk="0" hangingPunct="1">
              <a:lnSpc>
                <a:spcPct val="100000"/>
              </a:lnSpc>
              <a:spcBef>
                <a:spcPts val="600"/>
              </a:spcBef>
              <a:spcAft>
                <a:spcPts val="0"/>
              </a:spcAft>
              <a:buClrTx/>
              <a:buSzTx/>
              <a:buFont typeface="Arial" panose="020B0604020202020204" pitchFamily="34" charset="0"/>
              <a:buNone/>
              <a:tabLst/>
              <a:defRPr sz="2399" b="1" cap="none" spc="0" baseline="0">
                <a:solidFill>
                  <a:schemeClr val="tx1"/>
                </a:solidFill>
              </a:defRPr>
            </a:lvl1pPr>
            <a:lvl2pPr>
              <a:lnSpc>
                <a:spcPct val="100000"/>
              </a:lnSpc>
              <a:spcBef>
                <a:spcPts val="600"/>
              </a:spcBef>
              <a:spcAft>
                <a:spcPts val="0"/>
              </a:spcAft>
              <a:defRPr sz="1799" b="0" cap="none" spc="0">
                <a:solidFill>
                  <a:schemeClr val="tx1"/>
                </a:solidFill>
              </a:defRPr>
            </a:lvl2pPr>
            <a:lvl3pPr>
              <a:lnSpc>
                <a:spcPct val="100000"/>
              </a:lnSpc>
              <a:spcAft>
                <a:spcPts val="0"/>
              </a:spcAft>
              <a:defRPr sz="1699" spc="0">
                <a:solidFill>
                  <a:srgbClr val="7A91A6"/>
                </a:solidFill>
              </a:defRPr>
            </a:lvl3pPr>
            <a:lvl4pPr marL="0" indent="0">
              <a:spcBef>
                <a:spcPts val="0"/>
              </a:spcBef>
              <a:spcAft>
                <a:spcPts val="0"/>
              </a:spcAft>
              <a:buNone/>
              <a:defRPr sz="1699" spc="0">
                <a:solidFill>
                  <a:srgbClr val="7A91A6"/>
                </a:solidFill>
              </a:defRPr>
            </a:lvl4pPr>
            <a:lvl5pPr marL="0" indent="0">
              <a:spcBef>
                <a:spcPts val="0"/>
              </a:spcBef>
              <a:spcAft>
                <a:spcPts val="0"/>
              </a:spcAft>
              <a:buNone/>
              <a:defRPr sz="1699" spc="0">
                <a:solidFill>
                  <a:srgbClr val="7A91A6"/>
                </a:solidFill>
              </a:defRPr>
            </a:lvl5pPr>
            <a:lvl6pPr marL="0" indent="0">
              <a:lnSpc>
                <a:spcPct val="100000"/>
              </a:lnSpc>
              <a:spcBef>
                <a:spcPts val="0"/>
              </a:spcBef>
              <a:spcAft>
                <a:spcPts val="0"/>
              </a:spcAft>
              <a:buNone/>
              <a:defRPr sz="1699" spc="0">
                <a:solidFill>
                  <a:srgbClr val="7A91A6"/>
                </a:solidFill>
              </a:defRPr>
            </a:lvl6pPr>
            <a:lvl7pPr marL="0" indent="0">
              <a:lnSpc>
                <a:spcPct val="100000"/>
              </a:lnSpc>
              <a:spcBef>
                <a:spcPts val="0"/>
              </a:spcBef>
              <a:spcAft>
                <a:spcPts val="0"/>
              </a:spcAft>
              <a:buNone/>
              <a:defRPr sz="1699" spc="0">
                <a:solidFill>
                  <a:srgbClr val="7A91A6"/>
                </a:solidFill>
              </a:defRPr>
            </a:lvl7pPr>
            <a:lvl8pPr marL="0" indent="0">
              <a:lnSpc>
                <a:spcPct val="100000"/>
              </a:lnSpc>
              <a:spcBef>
                <a:spcPts val="0"/>
              </a:spcBef>
              <a:spcAft>
                <a:spcPts val="0"/>
              </a:spcAft>
              <a:buNone/>
              <a:defRPr sz="1699" spc="0">
                <a:solidFill>
                  <a:srgbClr val="7A91A6"/>
                </a:solidFill>
              </a:defRPr>
            </a:lvl8pPr>
            <a:lvl9pPr marL="0" indent="0">
              <a:lnSpc>
                <a:spcPct val="100000"/>
              </a:lnSpc>
              <a:spcBef>
                <a:spcPts val="0"/>
              </a:spcBef>
              <a:spcAft>
                <a:spcPts val="0"/>
              </a:spcAft>
              <a:buNone/>
              <a:defRPr sz="1699" spc="0">
                <a:solidFill>
                  <a:srgbClr val="7A91A6"/>
                </a:solidFill>
              </a:defRPr>
            </a:lvl9pPr>
          </a:lstStyle>
          <a:p>
            <a:pPr marL="0" marR="0" lvl="0" indent="0" algn="l" defTabSz="203831" rtl="0" eaLnBrk="1" fontAlgn="auto" latinLnBrk="0" hangingPunct="1">
              <a:lnSpc>
                <a:spcPct val="100000"/>
              </a:lnSpc>
              <a:spcBef>
                <a:spcPts val="600"/>
              </a:spcBef>
              <a:spcAft>
                <a:spcPts val="0"/>
              </a:spcAft>
              <a:buClrTx/>
              <a:buSzTx/>
              <a:buFont typeface="Arial" panose="020B0604020202020204" pitchFamily="34" charset="0"/>
              <a:buNone/>
              <a:tabLst/>
              <a:defRPr/>
            </a:pPr>
            <a:r>
              <a:rPr lang="nl-NL" noProof="0"/>
              <a:t>Divider title  </a:t>
            </a:r>
          </a:p>
          <a:p>
            <a:pPr lvl="1"/>
            <a:r>
              <a:rPr lang="nl-NL" noProof="0"/>
              <a:t>Second level</a:t>
            </a:r>
          </a:p>
        </p:txBody>
      </p:sp>
      <p:sp>
        <p:nvSpPr>
          <p:cNvPr id="18" name="plcPicture">
            <a:extLst>
              <a:ext uri="{FF2B5EF4-FFF2-40B4-BE49-F238E27FC236}">
                <a16:creationId xmlns:a16="http://schemas.microsoft.com/office/drawing/2014/main" id="{0A1F9A79-F825-4530-9D40-0A8366916B9B}"/>
              </a:ext>
            </a:extLst>
          </p:cNvPr>
          <p:cNvSpPr>
            <a:spLocks noGrp="1"/>
          </p:cNvSpPr>
          <p:nvPr>
            <p:ph type="pic" sz="quarter" idx="19" hasCustomPrompt="1"/>
          </p:nvPr>
        </p:nvSpPr>
        <p:spPr>
          <a:xfrm>
            <a:off x="0" y="0"/>
            <a:ext cx="7768623" cy="6856412"/>
          </a:xfrm>
          <a:custGeom>
            <a:avLst/>
            <a:gdLst>
              <a:gd name="connsiteX0" fmla="*/ 0 w 7770646"/>
              <a:gd name="connsiteY0" fmla="*/ 0 h 6858000"/>
              <a:gd name="connsiteX1" fmla="*/ 1574310 w 7770646"/>
              <a:gd name="connsiteY1" fmla="*/ 0 h 6858000"/>
              <a:gd name="connsiteX2" fmla="*/ 1790700 w 7770646"/>
              <a:gd name="connsiteY2" fmla="*/ 0 h 6858000"/>
              <a:gd name="connsiteX3" fmla="*/ 7770646 w 7770646"/>
              <a:gd name="connsiteY3" fmla="*/ 0 h 6858000"/>
              <a:gd name="connsiteX4" fmla="*/ 7709690 w 7770646"/>
              <a:gd name="connsiteY4" fmla="*/ 39078 h 6858000"/>
              <a:gd name="connsiteX5" fmla="*/ 5907283 w 7770646"/>
              <a:gd name="connsiteY5" fmla="*/ 3429001 h 6858000"/>
              <a:gd name="connsiteX6" fmla="*/ 7709690 w 7770646"/>
              <a:gd name="connsiteY6" fmla="*/ 6818922 h 6858000"/>
              <a:gd name="connsiteX7" fmla="*/ 7770646 w 7770646"/>
              <a:gd name="connsiteY7" fmla="*/ 6858000 h 6858000"/>
              <a:gd name="connsiteX8" fmla="*/ 7589621 w 7770646"/>
              <a:gd name="connsiteY8" fmla="*/ 6858000 h 6858000"/>
              <a:gd name="connsiteX9" fmla="*/ 7438191 w 7770646"/>
              <a:gd name="connsiteY9" fmla="*/ 6747194 h 6858000"/>
              <a:gd name="connsiteX10" fmla="*/ 5910471 w 7770646"/>
              <a:gd name="connsiteY10" fmla="*/ 4357983 h 6858000"/>
              <a:gd name="connsiteX11" fmla="*/ 4168947 w 7770646"/>
              <a:gd name="connsiteY11" fmla="*/ 4754036 h 6858000"/>
              <a:gd name="connsiteX12" fmla="*/ 4963675 w 7770646"/>
              <a:gd name="connsiteY12" fmla="*/ 6651582 h 6858000"/>
              <a:gd name="connsiteX13" fmla="*/ 5103138 w 7770646"/>
              <a:gd name="connsiteY13" fmla="*/ 6858000 h 6858000"/>
              <a:gd name="connsiteX14" fmla="*/ 4975424 w 7770646"/>
              <a:gd name="connsiteY14" fmla="*/ 6858000 h 6858000"/>
              <a:gd name="connsiteX15" fmla="*/ 4952064 w 7770646"/>
              <a:gd name="connsiteY15" fmla="*/ 6824947 h 6858000"/>
              <a:gd name="connsiteX16" fmla="*/ 4422890 w 7770646"/>
              <a:gd name="connsiteY16" fmla="*/ 5861044 h 6858000"/>
              <a:gd name="connsiteX17" fmla="*/ 2792614 w 7770646"/>
              <a:gd name="connsiteY17" fmla="*/ 6572557 h 6858000"/>
              <a:gd name="connsiteX18" fmla="*/ 2924976 w 7770646"/>
              <a:gd name="connsiteY18" fmla="*/ 6858000 h 6858000"/>
              <a:gd name="connsiteX19" fmla="*/ 1790700 w 7770646"/>
              <a:gd name="connsiteY19" fmla="*/ 6858000 h 6858000"/>
              <a:gd name="connsiteX20" fmla="*/ 1574310 w 7770646"/>
              <a:gd name="connsiteY20" fmla="*/ 6858000 h 6858000"/>
              <a:gd name="connsiteX21" fmla="*/ 0 w 7770646"/>
              <a:gd name="connsiteY2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70646" h="6858000">
                <a:moveTo>
                  <a:pt x="0" y="0"/>
                </a:moveTo>
                <a:lnTo>
                  <a:pt x="1574310" y="0"/>
                </a:lnTo>
                <a:lnTo>
                  <a:pt x="1790700" y="0"/>
                </a:lnTo>
                <a:lnTo>
                  <a:pt x="7770646" y="0"/>
                </a:lnTo>
                <a:lnTo>
                  <a:pt x="7709690" y="39078"/>
                </a:lnTo>
                <a:cubicBezTo>
                  <a:pt x="6622247" y="773741"/>
                  <a:pt x="5907283" y="2017876"/>
                  <a:pt x="5907283" y="3429001"/>
                </a:cubicBezTo>
                <a:cubicBezTo>
                  <a:pt x="5907283" y="4840125"/>
                  <a:pt x="6622247" y="6084260"/>
                  <a:pt x="7709690" y="6818922"/>
                </a:cubicBezTo>
                <a:lnTo>
                  <a:pt x="7770646" y="6858000"/>
                </a:lnTo>
                <a:lnTo>
                  <a:pt x="7589621" y="6858000"/>
                </a:lnTo>
                <a:lnTo>
                  <a:pt x="7438191" y="6747194"/>
                </a:lnTo>
                <a:cubicBezTo>
                  <a:pt x="6670117" y="6155312"/>
                  <a:pt x="6127409" y="5311901"/>
                  <a:pt x="5910471" y="4357983"/>
                </a:cubicBezTo>
                <a:lnTo>
                  <a:pt x="4168947" y="4754036"/>
                </a:lnTo>
                <a:cubicBezTo>
                  <a:pt x="4323660" y="5434337"/>
                  <a:pt x="4594536" y="6075234"/>
                  <a:pt x="4963675" y="6651582"/>
                </a:cubicBezTo>
                <a:lnTo>
                  <a:pt x="5103138" y="6858000"/>
                </a:lnTo>
                <a:lnTo>
                  <a:pt x="4975424" y="6858000"/>
                </a:lnTo>
                <a:lnTo>
                  <a:pt x="4952064" y="6824947"/>
                </a:lnTo>
                <a:cubicBezTo>
                  <a:pt x="4747339" y="6520910"/>
                  <a:pt x="4570108" y="6198361"/>
                  <a:pt x="4422890" y="5861044"/>
                </a:cubicBezTo>
                <a:lnTo>
                  <a:pt x="2792614" y="6572557"/>
                </a:lnTo>
                <a:lnTo>
                  <a:pt x="2924976" y="6858000"/>
                </a:lnTo>
                <a:lnTo>
                  <a:pt x="1790700" y="6858000"/>
                </a:lnTo>
                <a:lnTo>
                  <a:pt x="1574310" y="6858000"/>
                </a:lnTo>
                <a:lnTo>
                  <a:pt x="0" y="6858000"/>
                </a:lnTo>
                <a:close/>
              </a:path>
            </a:pathLst>
          </a:custGeom>
          <a:solidFill>
            <a:srgbClr val="49BED8"/>
          </a:solidFill>
        </p:spPr>
        <p:txBody>
          <a:bodyPr wrap="square" lIns="36000" tIns="36000" rIns="36000" bIns="36000" anchor="ctr">
            <a:noAutofit/>
          </a:bodyPr>
          <a:lstStyle>
            <a:lvl1pPr algn="ctr">
              <a:defRPr>
                <a:solidFill>
                  <a:schemeClr val="accent4"/>
                </a:solidFill>
              </a:defRPr>
            </a:lvl1pPr>
          </a:lstStyle>
          <a:p>
            <a:r>
              <a:rPr lang="nl-NL" noProof="0"/>
              <a:t>Image here</a:t>
            </a:r>
          </a:p>
        </p:txBody>
      </p:sp>
      <p:sp>
        <p:nvSpPr>
          <p:cNvPr id="8" name="txtSecureMarker1" hidden="1"/>
          <p:cNvSpPr txBox="1"/>
          <p:nvPr userDrawn="1"/>
        </p:nvSpPr>
        <p:spPr>
          <a:xfrm>
            <a:off x="4421810" y="-2"/>
            <a:ext cx="3346814" cy="333300"/>
          </a:xfrm>
          <a:prstGeom prst="rect">
            <a:avLst/>
          </a:prstGeom>
          <a:noFill/>
        </p:spPr>
        <p:txBody>
          <a:bodyPr wrap="square" lIns="103904" tIns="51951" rIns="103904" bIns="51951" rtlCol="0">
            <a:noAutofit/>
          </a:bodyPr>
          <a:lstStyle/>
          <a:p>
            <a:pPr algn="ctr"/>
            <a:r>
              <a:rPr lang="en-GB" sz="1300">
                <a:solidFill>
                  <a:srgbClr val="000000"/>
                </a:solidFill>
              </a:rPr>
              <a:t>SC</a:t>
            </a:r>
            <a:r>
              <a:rPr lang="en-GB" sz="1300" baseline="0">
                <a:solidFill>
                  <a:srgbClr val="000000"/>
                </a:solidFill>
              </a:rPr>
              <a:t> TEXT GOES HERE</a:t>
            </a:r>
            <a:endParaRPr lang="en-GB" sz="1300">
              <a:solidFill>
                <a:srgbClr val="000000"/>
              </a:solidFill>
            </a:endParaRPr>
          </a:p>
        </p:txBody>
      </p:sp>
      <p:sp>
        <p:nvSpPr>
          <p:cNvPr id="7" name="txtSecureMarker2" hidden="1"/>
          <p:cNvSpPr txBox="1"/>
          <p:nvPr userDrawn="1"/>
        </p:nvSpPr>
        <p:spPr>
          <a:xfrm>
            <a:off x="4421418" y="6481850"/>
            <a:ext cx="3349164" cy="309641"/>
          </a:xfrm>
          <a:prstGeom prst="rect">
            <a:avLst/>
          </a:prstGeom>
          <a:noFill/>
        </p:spPr>
        <p:txBody>
          <a:bodyPr wrap="square" lIns="103904" tIns="51951" rIns="103904" bIns="51951" rtlCol="0" anchor="b" anchorCtr="0">
            <a:noAutofit/>
          </a:bodyPr>
          <a:lstStyle/>
          <a:p>
            <a:pPr algn="ctr"/>
            <a:r>
              <a:rPr lang="en-GB" sz="1300">
                <a:solidFill>
                  <a:srgbClr val="000000"/>
                </a:solidFill>
              </a:rPr>
              <a:t>SC</a:t>
            </a:r>
            <a:r>
              <a:rPr lang="en-GB" sz="1300" baseline="0">
                <a:solidFill>
                  <a:srgbClr val="000000"/>
                </a:solidFill>
              </a:rPr>
              <a:t> TEXT GOES HERE</a:t>
            </a:r>
            <a:endParaRPr lang="en-GB" sz="1300">
              <a:solidFill>
                <a:srgbClr val="000000"/>
              </a:solidFill>
            </a:endParaRPr>
          </a:p>
        </p:txBody>
      </p:sp>
    </p:spTree>
    <p:extLst>
      <p:ext uri="{BB962C8B-B14F-4D97-AF65-F5344CB8AC3E}">
        <p14:creationId xmlns:p14="http://schemas.microsoft.com/office/powerpoint/2010/main" val="307391323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737577" y="1520826"/>
            <a:ext cx="10719777" cy="4645025"/>
          </a:xfrm>
        </p:spPr>
        <p:txBody>
          <a:bodyPr>
            <a:noAutofit/>
          </a:bodyPr>
          <a:lstStyle>
            <a:lvl5pPr>
              <a:defRPr/>
            </a:lvl5pPr>
            <a:lvl6pPr>
              <a:defRPr baseline="0"/>
            </a:lvl6p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a:p>
            <a:pPr lvl="5"/>
            <a:r>
              <a:rPr lang="nl-NL" noProof="0"/>
              <a:t>Sixth level</a:t>
            </a:r>
          </a:p>
          <a:p>
            <a:pPr lvl="6"/>
            <a:r>
              <a:rPr lang="nl-NL" noProof="0"/>
              <a:t>Seventh level</a:t>
            </a:r>
          </a:p>
          <a:p>
            <a:pPr lvl="7"/>
            <a:r>
              <a:rPr lang="nl-NL" noProof="0"/>
              <a:t>Eighth level</a:t>
            </a:r>
          </a:p>
          <a:p>
            <a:pPr lvl="8"/>
            <a:r>
              <a:rPr lang="nl-NL" noProof="0"/>
              <a:t>Ninth level</a:t>
            </a:r>
          </a:p>
        </p:txBody>
      </p:sp>
      <p:sp>
        <p:nvSpPr>
          <p:cNvPr id="7" name="Text Placeholder 7"/>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sz="2199" b="1" cap="none" spc="0" baseline="0">
                <a:solidFill>
                  <a:schemeClr val="tx1"/>
                </a:solidFill>
              </a:defRPr>
            </a:lvl1pPr>
            <a:lvl2pPr>
              <a:lnSpc>
                <a:spcPct val="100000"/>
              </a:lnSpc>
              <a:spcBef>
                <a:spcPts val="0"/>
              </a:spcBef>
              <a:spcAft>
                <a:spcPts val="0"/>
              </a:spcAft>
              <a:defRPr sz="1699" b="0" cap="none" spc="0">
                <a:solidFill>
                  <a:schemeClr val="tx1"/>
                </a:solidFill>
              </a:defRPr>
            </a:lvl2pPr>
            <a:lvl3pPr>
              <a:lnSpc>
                <a:spcPct val="100000"/>
              </a:lnSpc>
              <a:spcAft>
                <a:spcPts val="0"/>
              </a:spcAft>
              <a:defRPr sz="1899" spc="0">
                <a:solidFill>
                  <a:srgbClr val="7A91A6"/>
                </a:solidFill>
              </a:defRPr>
            </a:lvl3pPr>
            <a:lvl4pPr marL="0" indent="0">
              <a:spcBef>
                <a:spcPts val="0"/>
              </a:spcBef>
              <a:spcAft>
                <a:spcPts val="0"/>
              </a:spcAft>
              <a:buNone/>
              <a:defRPr sz="1899" spc="0">
                <a:solidFill>
                  <a:srgbClr val="7A91A6"/>
                </a:solidFill>
              </a:defRPr>
            </a:lvl4pPr>
            <a:lvl5pPr marL="0" indent="0">
              <a:spcBef>
                <a:spcPts val="0"/>
              </a:spcBef>
              <a:spcAft>
                <a:spcPts val="0"/>
              </a:spcAft>
              <a:buNone/>
              <a:defRPr sz="1899" spc="0">
                <a:solidFill>
                  <a:srgbClr val="7A91A6"/>
                </a:solidFill>
              </a:defRPr>
            </a:lvl5pPr>
            <a:lvl6pPr marL="0" indent="0">
              <a:lnSpc>
                <a:spcPct val="100000"/>
              </a:lnSpc>
              <a:spcBef>
                <a:spcPts val="0"/>
              </a:spcBef>
              <a:spcAft>
                <a:spcPts val="0"/>
              </a:spcAft>
              <a:buNone/>
              <a:defRPr sz="1899" spc="0">
                <a:solidFill>
                  <a:srgbClr val="7A91A6"/>
                </a:solidFill>
              </a:defRPr>
            </a:lvl6pPr>
            <a:lvl7pPr marL="0" indent="0">
              <a:lnSpc>
                <a:spcPct val="100000"/>
              </a:lnSpc>
              <a:spcBef>
                <a:spcPts val="0"/>
              </a:spcBef>
              <a:spcAft>
                <a:spcPts val="0"/>
              </a:spcAft>
              <a:buNone/>
              <a:defRPr sz="1899" spc="0">
                <a:solidFill>
                  <a:srgbClr val="7A91A6"/>
                </a:solidFill>
              </a:defRPr>
            </a:lvl7pPr>
            <a:lvl8pPr marL="0" indent="0">
              <a:lnSpc>
                <a:spcPct val="100000"/>
              </a:lnSpc>
              <a:spcBef>
                <a:spcPts val="0"/>
              </a:spcBef>
              <a:spcAft>
                <a:spcPts val="0"/>
              </a:spcAft>
              <a:buNone/>
              <a:defRPr sz="1899" spc="0">
                <a:solidFill>
                  <a:srgbClr val="7A91A6"/>
                </a:solidFill>
              </a:defRPr>
            </a:lvl8pPr>
            <a:lvl9pPr marL="0" indent="0">
              <a:lnSpc>
                <a:spcPct val="100000"/>
              </a:lnSpc>
              <a:spcBef>
                <a:spcPts val="0"/>
              </a:spcBef>
              <a:spcAft>
                <a:spcPts val="0"/>
              </a:spcAft>
              <a:buNone/>
              <a:defRPr sz="1899" spc="0">
                <a:solidFill>
                  <a:srgbClr val="7A91A6"/>
                </a:solidFill>
              </a:defRPr>
            </a:lvl9pPr>
          </a:lstStyle>
          <a:p>
            <a:pPr lvl="0"/>
            <a:r>
              <a:rPr lang="nl-NL" noProof="0"/>
              <a:t>Click to edit title </a:t>
            </a:r>
          </a:p>
          <a:p>
            <a:pPr lvl="1"/>
            <a:r>
              <a:rPr lang="nl-NL" noProof="0"/>
              <a:t>Second level</a:t>
            </a:r>
          </a:p>
        </p:txBody>
      </p:sp>
      <p:cxnSp>
        <p:nvCxnSpPr>
          <p:cNvPr id="4" name="Straight Connector 3">
            <a:extLst>
              <a:ext uri="{FF2B5EF4-FFF2-40B4-BE49-F238E27FC236}">
                <a16:creationId xmlns:a16="http://schemas.microsoft.com/office/drawing/2014/main" id="{C76D64D3-3863-4DC8-8458-E0AC4932147F}"/>
              </a:ext>
            </a:extLst>
          </p:cNvPr>
          <p:cNvCxnSpPr>
            <a:cxnSpLocks/>
          </p:cNvCxnSpPr>
          <p:nvPr userDrawn="1"/>
        </p:nvCxnSpPr>
        <p:spPr>
          <a:xfrm>
            <a:off x="737575" y="1304623"/>
            <a:ext cx="1072119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063252"/>
      </p:ext>
    </p:extLst>
  </p:cSld>
  <p:clrMapOvr>
    <a:masterClrMapping/>
  </p:clrMapOvr>
  <p:transition>
    <p:fade/>
  </p:transition>
  <p:extLst>
    <p:ext uri="{DCECCB84-F9BA-43D5-87BE-67443E8EF086}">
      <p15:sldGuideLst xmlns:p15="http://schemas.microsoft.com/office/powerpoint/2012/main">
        <p15:guide id="3" orient="horz" pos="38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oranje">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58E2E246-1D34-B447-AFDA-FF516868A623}"/>
              </a:ext>
            </a:extLst>
          </p:cNvPr>
          <p:cNvSpPr/>
          <p:nvPr userDrawn="1"/>
        </p:nvSpPr>
        <p:spPr>
          <a:xfrm>
            <a:off x="0" y="0"/>
            <a:ext cx="12192000" cy="5348620"/>
          </a:xfrm>
          <a:prstGeom prst="rect">
            <a:avLst/>
          </a:prstGeom>
          <a:solidFill>
            <a:srgbClr val="F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C49EB3B5-D2A1-B349-AC77-5AA293DB1CBE}"/>
              </a:ext>
            </a:extLst>
          </p:cNvPr>
          <p:cNvSpPr>
            <a:spLocks noGrp="1"/>
          </p:cNvSpPr>
          <p:nvPr>
            <p:ph type="ctrTitle"/>
          </p:nvPr>
        </p:nvSpPr>
        <p:spPr>
          <a:xfrm>
            <a:off x="1416050" y="368300"/>
            <a:ext cx="10080625" cy="2301583"/>
          </a:xfrm>
        </p:spPr>
        <p:txBody>
          <a:bodyPr anchor="t" anchorCtr="0"/>
          <a:lstStyle>
            <a:lvl1pPr algn="l">
              <a:defRPr sz="6000">
                <a:solidFill>
                  <a:schemeClr val="bg1"/>
                </a:solidFill>
              </a:defRPr>
            </a:lvl1pPr>
          </a:lstStyle>
          <a:p>
            <a:r>
              <a:rPr lang="nl-NL"/>
              <a:t>Klik om stijl te bewerken</a:t>
            </a:r>
          </a:p>
        </p:txBody>
      </p:sp>
      <p:sp>
        <p:nvSpPr>
          <p:cNvPr id="3" name="Ondertitel 2">
            <a:extLst>
              <a:ext uri="{FF2B5EF4-FFF2-40B4-BE49-F238E27FC236}">
                <a16:creationId xmlns:a16="http://schemas.microsoft.com/office/drawing/2014/main" id="{AAE75005-3D0B-5346-9206-72857FC13794}"/>
              </a:ext>
            </a:extLst>
          </p:cNvPr>
          <p:cNvSpPr>
            <a:spLocks noGrp="1"/>
          </p:cNvSpPr>
          <p:nvPr>
            <p:ph type="subTitle" idx="1"/>
          </p:nvPr>
        </p:nvSpPr>
        <p:spPr>
          <a:xfrm>
            <a:off x="1416050" y="3428999"/>
            <a:ext cx="10080625" cy="1397643"/>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pic>
        <p:nvPicPr>
          <p:cNvPr id="7" name="Afbeelding 6">
            <a:extLst>
              <a:ext uri="{FF2B5EF4-FFF2-40B4-BE49-F238E27FC236}">
                <a16:creationId xmlns:a16="http://schemas.microsoft.com/office/drawing/2014/main" id="{4DA90300-B461-6E4E-9C1A-A14B2E9C3C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05806" y="5348620"/>
            <a:ext cx="6400523" cy="1510496"/>
          </a:xfrm>
          <a:prstGeom prst="rect">
            <a:avLst/>
          </a:prstGeom>
        </p:spPr>
      </p:pic>
    </p:spTree>
    <p:extLst>
      <p:ext uri="{BB962C8B-B14F-4D97-AF65-F5344CB8AC3E}">
        <p14:creationId xmlns:p14="http://schemas.microsoft.com/office/powerpoint/2010/main" val="1849683284"/>
      </p:ext>
    </p:extLst>
  </p:cSld>
  <p:clrMapOvr>
    <a:masterClrMapping/>
  </p:clrMapOvr>
  <p:extLst>
    <p:ext uri="{DCECCB84-F9BA-43D5-87BE-67443E8EF086}">
      <p15:sldGuideLst xmlns:p15="http://schemas.microsoft.com/office/powerpoint/2012/main">
        <p15:guide id="1" pos="892">
          <p15:clr>
            <a:srgbClr val="FBAE40"/>
          </p15:clr>
        </p15:guide>
        <p15:guide id="2" pos="67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6" name="Content Placeholder 2"/>
          <p:cNvSpPr>
            <a:spLocks noGrp="1"/>
          </p:cNvSpPr>
          <p:nvPr>
            <p:ph idx="1"/>
          </p:nvPr>
        </p:nvSpPr>
        <p:spPr>
          <a:xfrm>
            <a:off x="737577" y="1520826"/>
            <a:ext cx="10719777" cy="4645025"/>
          </a:xfrm>
        </p:spPr>
        <p:txBody>
          <a:bodyPr numCol="2" spcCol="204588">
            <a:noAutofit/>
          </a:bodyPr>
          <a:lstStyle>
            <a:lvl5pPr indent="-208617">
              <a:defRPr/>
            </a:lvl5pPr>
            <a:lvl6pPr>
              <a:defRPr baseline="0"/>
            </a:lvl6p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a:p>
            <a:pPr lvl="5"/>
            <a:r>
              <a:rPr lang="nl-NL" noProof="0"/>
              <a:t>Sixth level</a:t>
            </a:r>
          </a:p>
          <a:p>
            <a:pPr lvl="6"/>
            <a:r>
              <a:rPr lang="nl-NL" noProof="0"/>
              <a:t>Seventh level</a:t>
            </a:r>
          </a:p>
          <a:p>
            <a:pPr lvl="7"/>
            <a:r>
              <a:rPr lang="nl-NL" noProof="0"/>
              <a:t>Eighth level</a:t>
            </a:r>
          </a:p>
          <a:p>
            <a:pPr lvl="8"/>
            <a:r>
              <a:rPr lang="nl-NL" noProof="0"/>
              <a:t>Ninth level</a:t>
            </a:r>
          </a:p>
        </p:txBody>
      </p:sp>
      <p:sp>
        <p:nvSpPr>
          <p:cNvPr id="4" name="Text Placeholder 7">
            <a:extLst>
              <a:ext uri="{FF2B5EF4-FFF2-40B4-BE49-F238E27FC236}">
                <a16:creationId xmlns:a16="http://schemas.microsoft.com/office/drawing/2014/main" id="{EF153576-1E52-4F22-96D9-1B68FB43BEF5}"/>
              </a:ext>
            </a:extLst>
          </p:cNvPr>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lang="en-US" sz="2199" b="1" kern="1200" cap="none" spc="0" baseline="0" dirty="0">
                <a:solidFill>
                  <a:schemeClr val="tx1"/>
                </a:solidFill>
                <a:latin typeface="+mn-lt"/>
                <a:ea typeface="+mn-ea"/>
                <a:cs typeface="+mn-cs"/>
              </a:defRPr>
            </a:lvl1pPr>
            <a:lvl2pPr>
              <a:lnSpc>
                <a:spcPct val="100000"/>
              </a:lnSpc>
              <a:spcBef>
                <a:spcPts val="0"/>
              </a:spcBef>
              <a:spcAft>
                <a:spcPts val="0"/>
              </a:spcAft>
              <a:defRPr lang="en-US" sz="1699" b="0" kern="1200" cap="none" spc="0" baseline="0" dirty="0">
                <a:solidFill>
                  <a:schemeClr val="tx1"/>
                </a:solidFill>
                <a:latin typeface="+mn-lt"/>
                <a:ea typeface="+mn-ea"/>
                <a:cs typeface="+mn-cs"/>
              </a:defRPr>
            </a:lvl2pPr>
            <a:lvl3pPr>
              <a:lnSpc>
                <a:spcPct val="100000"/>
              </a:lnSpc>
              <a:spcAft>
                <a:spcPts val="0"/>
              </a:spcAft>
              <a:defRPr sz="1899" spc="0">
                <a:solidFill>
                  <a:srgbClr val="7A91A6"/>
                </a:solidFill>
              </a:defRPr>
            </a:lvl3pPr>
            <a:lvl4pPr marL="0" indent="0">
              <a:spcBef>
                <a:spcPts val="0"/>
              </a:spcBef>
              <a:spcAft>
                <a:spcPts val="0"/>
              </a:spcAft>
              <a:buNone/>
              <a:defRPr sz="1899" spc="0">
                <a:solidFill>
                  <a:srgbClr val="7A91A6"/>
                </a:solidFill>
              </a:defRPr>
            </a:lvl4pPr>
            <a:lvl5pPr marL="0" indent="0">
              <a:spcBef>
                <a:spcPts val="0"/>
              </a:spcBef>
              <a:spcAft>
                <a:spcPts val="0"/>
              </a:spcAft>
              <a:buNone/>
              <a:defRPr sz="1899" spc="0">
                <a:solidFill>
                  <a:srgbClr val="7A91A6"/>
                </a:solidFill>
              </a:defRPr>
            </a:lvl5pPr>
            <a:lvl6pPr marL="0" indent="0">
              <a:lnSpc>
                <a:spcPct val="100000"/>
              </a:lnSpc>
              <a:spcBef>
                <a:spcPts val="0"/>
              </a:spcBef>
              <a:spcAft>
                <a:spcPts val="0"/>
              </a:spcAft>
              <a:buNone/>
              <a:defRPr sz="1899" spc="0">
                <a:solidFill>
                  <a:srgbClr val="7A91A6"/>
                </a:solidFill>
              </a:defRPr>
            </a:lvl6pPr>
            <a:lvl7pPr marL="0" indent="0">
              <a:lnSpc>
                <a:spcPct val="100000"/>
              </a:lnSpc>
              <a:spcBef>
                <a:spcPts val="0"/>
              </a:spcBef>
              <a:spcAft>
                <a:spcPts val="0"/>
              </a:spcAft>
              <a:buNone/>
              <a:defRPr sz="1899" spc="0">
                <a:solidFill>
                  <a:srgbClr val="7A91A6"/>
                </a:solidFill>
              </a:defRPr>
            </a:lvl7pPr>
            <a:lvl8pPr marL="0" indent="0">
              <a:lnSpc>
                <a:spcPct val="100000"/>
              </a:lnSpc>
              <a:spcBef>
                <a:spcPts val="0"/>
              </a:spcBef>
              <a:spcAft>
                <a:spcPts val="0"/>
              </a:spcAft>
              <a:buNone/>
              <a:defRPr sz="1899" spc="0">
                <a:solidFill>
                  <a:srgbClr val="7A91A6"/>
                </a:solidFill>
              </a:defRPr>
            </a:lvl8pPr>
            <a:lvl9pPr marL="0" indent="0">
              <a:lnSpc>
                <a:spcPct val="100000"/>
              </a:lnSpc>
              <a:spcBef>
                <a:spcPts val="0"/>
              </a:spcBef>
              <a:spcAft>
                <a:spcPts val="0"/>
              </a:spcAft>
              <a:buNone/>
              <a:defRPr sz="1899" spc="0">
                <a:solidFill>
                  <a:srgbClr val="7A91A6"/>
                </a:solidFill>
              </a:defRPr>
            </a:lvl9pPr>
          </a:lstStyle>
          <a:p>
            <a:pPr marL="0" lvl="0" indent="0" algn="l" defTabSz="203831" rtl="0" eaLnBrk="1" latinLnBrk="0" hangingPunct="1">
              <a:lnSpc>
                <a:spcPct val="100000"/>
              </a:lnSpc>
              <a:spcBef>
                <a:spcPts val="0"/>
              </a:spcBef>
              <a:spcAft>
                <a:spcPts val="0"/>
              </a:spcAft>
              <a:buFont typeface="Arial" panose="020B0604020202020204" pitchFamily="34" charset="0"/>
              <a:buNone/>
            </a:pPr>
            <a:r>
              <a:rPr lang="nl-NL" noProof="0"/>
              <a:t>Click to edit title </a:t>
            </a:r>
          </a:p>
          <a:p>
            <a:pPr marL="0" lvl="1" indent="0" algn="l" defTabSz="203831" rtl="0" eaLnBrk="1" latinLnBrk="0" hangingPunct="1">
              <a:lnSpc>
                <a:spcPct val="100000"/>
              </a:lnSpc>
              <a:spcBef>
                <a:spcPts val="0"/>
              </a:spcBef>
              <a:spcAft>
                <a:spcPts val="0"/>
              </a:spcAft>
              <a:buFont typeface="Arial" panose="020B0604020202020204" pitchFamily="34" charset="0"/>
              <a:buNone/>
            </a:pPr>
            <a:r>
              <a:rPr lang="nl-NL" noProof="0"/>
              <a:t>Second level</a:t>
            </a:r>
          </a:p>
        </p:txBody>
      </p:sp>
      <p:cxnSp>
        <p:nvCxnSpPr>
          <p:cNvPr id="5" name="Straight Connector 4">
            <a:extLst>
              <a:ext uri="{FF2B5EF4-FFF2-40B4-BE49-F238E27FC236}">
                <a16:creationId xmlns:a16="http://schemas.microsoft.com/office/drawing/2014/main" id="{37335120-09C7-4996-8818-8859325C550D}"/>
              </a:ext>
            </a:extLst>
          </p:cNvPr>
          <p:cNvCxnSpPr>
            <a:cxnSpLocks/>
          </p:cNvCxnSpPr>
          <p:nvPr userDrawn="1"/>
        </p:nvCxnSpPr>
        <p:spPr>
          <a:xfrm>
            <a:off x="737575" y="1304623"/>
            <a:ext cx="1072119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676358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6" name="Content Placeholder 2"/>
          <p:cNvSpPr>
            <a:spLocks noGrp="1"/>
          </p:cNvSpPr>
          <p:nvPr>
            <p:ph idx="1"/>
          </p:nvPr>
        </p:nvSpPr>
        <p:spPr>
          <a:xfrm>
            <a:off x="737577" y="1520826"/>
            <a:ext cx="10719777" cy="4645025"/>
          </a:xfrm>
        </p:spPr>
        <p:txBody>
          <a:bodyPr numCol="3" spcCol="204588">
            <a:noAutofit/>
          </a:bodyPr>
          <a:lstStyle>
            <a:lvl5pPr>
              <a:defRPr/>
            </a:lvl5pPr>
            <a:lvl6pPr>
              <a:defRPr baseline="0"/>
            </a:lvl6p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a:p>
            <a:pPr lvl="5"/>
            <a:r>
              <a:rPr lang="nl-NL" noProof="0"/>
              <a:t>Sixth level</a:t>
            </a:r>
          </a:p>
          <a:p>
            <a:pPr lvl="6"/>
            <a:r>
              <a:rPr lang="nl-NL" noProof="0"/>
              <a:t>Seventh level</a:t>
            </a:r>
          </a:p>
          <a:p>
            <a:pPr lvl="7"/>
            <a:r>
              <a:rPr lang="nl-NL" noProof="0"/>
              <a:t>Eighth level</a:t>
            </a:r>
          </a:p>
          <a:p>
            <a:pPr lvl="8"/>
            <a:r>
              <a:rPr lang="nl-NL" noProof="0"/>
              <a:t>Ninth level</a:t>
            </a:r>
          </a:p>
        </p:txBody>
      </p:sp>
      <p:sp>
        <p:nvSpPr>
          <p:cNvPr id="4" name="Text Placeholder 7">
            <a:extLst>
              <a:ext uri="{FF2B5EF4-FFF2-40B4-BE49-F238E27FC236}">
                <a16:creationId xmlns:a16="http://schemas.microsoft.com/office/drawing/2014/main" id="{41A06AAD-B3B8-4323-BAD9-A04FE84983B2}"/>
              </a:ext>
            </a:extLst>
          </p:cNvPr>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lang="en-US" sz="2199" b="1" kern="1200" cap="none" spc="0" baseline="0" dirty="0">
                <a:solidFill>
                  <a:schemeClr val="tx1"/>
                </a:solidFill>
                <a:latin typeface="+mn-lt"/>
                <a:ea typeface="+mn-ea"/>
                <a:cs typeface="+mn-cs"/>
              </a:defRPr>
            </a:lvl1pPr>
            <a:lvl2pPr>
              <a:lnSpc>
                <a:spcPct val="100000"/>
              </a:lnSpc>
              <a:spcBef>
                <a:spcPts val="0"/>
              </a:spcBef>
              <a:spcAft>
                <a:spcPts val="0"/>
              </a:spcAft>
              <a:defRPr lang="en-US" sz="1699" b="0" kern="1200" cap="none" spc="0" baseline="0" dirty="0">
                <a:solidFill>
                  <a:schemeClr val="tx1"/>
                </a:solidFill>
                <a:latin typeface="+mn-lt"/>
                <a:ea typeface="+mn-ea"/>
                <a:cs typeface="+mn-cs"/>
              </a:defRPr>
            </a:lvl2pPr>
            <a:lvl3pPr>
              <a:lnSpc>
                <a:spcPct val="100000"/>
              </a:lnSpc>
              <a:spcAft>
                <a:spcPts val="0"/>
              </a:spcAft>
              <a:defRPr sz="1899" spc="0">
                <a:solidFill>
                  <a:srgbClr val="7A91A6"/>
                </a:solidFill>
              </a:defRPr>
            </a:lvl3pPr>
            <a:lvl4pPr marL="0" indent="0">
              <a:spcBef>
                <a:spcPts val="0"/>
              </a:spcBef>
              <a:spcAft>
                <a:spcPts val="0"/>
              </a:spcAft>
              <a:buNone/>
              <a:defRPr sz="1899" spc="0">
                <a:solidFill>
                  <a:srgbClr val="7A91A6"/>
                </a:solidFill>
              </a:defRPr>
            </a:lvl4pPr>
            <a:lvl5pPr marL="0" indent="0">
              <a:spcBef>
                <a:spcPts val="0"/>
              </a:spcBef>
              <a:spcAft>
                <a:spcPts val="0"/>
              </a:spcAft>
              <a:buNone/>
              <a:defRPr sz="1899" spc="0">
                <a:solidFill>
                  <a:srgbClr val="7A91A6"/>
                </a:solidFill>
              </a:defRPr>
            </a:lvl5pPr>
            <a:lvl6pPr marL="0" indent="0">
              <a:lnSpc>
                <a:spcPct val="100000"/>
              </a:lnSpc>
              <a:spcBef>
                <a:spcPts val="0"/>
              </a:spcBef>
              <a:spcAft>
                <a:spcPts val="0"/>
              </a:spcAft>
              <a:buNone/>
              <a:defRPr sz="1899" spc="0">
                <a:solidFill>
                  <a:srgbClr val="7A91A6"/>
                </a:solidFill>
              </a:defRPr>
            </a:lvl6pPr>
            <a:lvl7pPr marL="0" indent="0">
              <a:lnSpc>
                <a:spcPct val="100000"/>
              </a:lnSpc>
              <a:spcBef>
                <a:spcPts val="0"/>
              </a:spcBef>
              <a:spcAft>
                <a:spcPts val="0"/>
              </a:spcAft>
              <a:buNone/>
              <a:defRPr sz="1899" spc="0">
                <a:solidFill>
                  <a:srgbClr val="7A91A6"/>
                </a:solidFill>
              </a:defRPr>
            </a:lvl7pPr>
            <a:lvl8pPr marL="0" indent="0">
              <a:lnSpc>
                <a:spcPct val="100000"/>
              </a:lnSpc>
              <a:spcBef>
                <a:spcPts val="0"/>
              </a:spcBef>
              <a:spcAft>
                <a:spcPts val="0"/>
              </a:spcAft>
              <a:buNone/>
              <a:defRPr sz="1899" spc="0">
                <a:solidFill>
                  <a:srgbClr val="7A91A6"/>
                </a:solidFill>
              </a:defRPr>
            </a:lvl8pPr>
            <a:lvl9pPr marL="0" indent="0">
              <a:lnSpc>
                <a:spcPct val="100000"/>
              </a:lnSpc>
              <a:spcBef>
                <a:spcPts val="0"/>
              </a:spcBef>
              <a:spcAft>
                <a:spcPts val="0"/>
              </a:spcAft>
              <a:buNone/>
              <a:defRPr sz="1899" spc="0">
                <a:solidFill>
                  <a:srgbClr val="7A91A6"/>
                </a:solidFill>
              </a:defRPr>
            </a:lvl9pPr>
          </a:lstStyle>
          <a:p>
            <a:pPr marL="0" lvl="0" indent="0" algn="l" defTabSz="203831" rtl="0" eaLnBrk="1" latinLnBrk="0" hangingPunct="1">
              <a:lnSpc>
                <a:spcPct val="100000"/>
              </a:lnSpc>
              <a:spcBef>
                <a:spcPts val="0"/>
              </a:spcBef>
              <a:spcAft>
                <a:spcPts val="0"/>
              </a:spcAft>
              <a:buFont typeface="Arial" panose="020B0604020202020204" pitchFamily="34" charset="0"/>
              <a:buNone/>
            </a:pPr>
            <a:r>
              <a:rPr lang="nl-NL" noProof="0"/>
              <a:t>Click to edit title </a:t>
            </a:r>
          </a:p>
          <a:p>
            <a:pPr marL="0" lvl="1" indent="0" algn="l" defTabSz="203831" rtl="0" eaLnBrk="1" latinLnBrk="0" hangingPunct="1">
              <a:lnSpc>
                <a:spcPct val="100000"/>
              </a:lnSpc>
              <a:spcBef>
                <a:spcPts val="0"/>
              </a:spcBef>
              <a:spcAft>
                <a:spcPts val="0"/>
              </a:spcAft>
              <a:buFont typeface="Arial" panose="020B0604020202020204" pitchFamily="34" charset="0"/>
              <a:buNone/>
            </a:pPr>
            <a:r>
              <a:rPr lang="nl-NL" noProof="0"/>
              <a:t>Second level</a:t>
            </a:r>
          </a:p>
        </p:txBody>
      </p:sp>
      <p:cxnSp>
        <p:nvCxnSpPr>
          <p:cNvPr id="5" name="Straight Connector 4">
            <a:extLst>
              <a:ext uri="{FF2B5EF4-FFF2-40B4-BE49-F238E27FC236}">
                <a16:creationId xmlns:a16="http://schemas.microsoft.com/office/drawing/2014/main" id="{6BFA6DD8-609D-4979-A57D-7CC7D0049DDA}"/>
              </a:ext>
            </a:extLst>
          </p:cNvPr>
          <p:cNvCxnSpPr>
            <a:cxnSpLocks/>
          </p:cNvCxnSpPr>
          <p:nvPr userDrawn="1"/>
        </p:nvCxnSpPr>
        <p:spPr>
          <a:xfrm>
            <a:off x="737575" y="1304623"/>
            <a:ext cx="1072119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762887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umeric Bullets">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lang="en-US" sz="2199" b="1" kern="1200" cap="none" spc="0" baseline="0" dirty="0">
                <a:solidFill>
                  <a:schemeClr val="tx1"/>
                </a:solidFill>
                <a:latin typeface="+mn-lt"/>
                <a:ea typeface="+mn-ea"/>
                <a:cs typeface="+mn-cs"/>
              </a:defRPr>
            </a:lvl1pPr>
            <a:lvl2pPr>
              <a:lnSpc>
                <a:spcPct val="100000"/>
              </a:lnSpc>
              <a:spcBef>
                <a:spcPts val="0"/>
              </a:spcBef>
              <a:spcAft>
                <a:spcPts val="0"/>
              </a:spcAft>
              <a:defRPr lang="en-US" sz="1699" b="0" kern="1200" cap="none" spc="0" baseline="0" dirty="0">
                <a:solidFill>
                  <a:schemeClr val="tx1"/>
                </a:solidFill>
                <a:latin typeface="+mn-lt"/>
                <a:ea typeface="+mn-ea"/>
                <a:cs typeface="+mn-cs"/>
              </a:defRPr>
            </a:lvl2pPr>
            <a:lvl3pPr>
              <a:lnSpc>
                <a:spcPct val="100000"/>
              </a:lnSpc>
              <a:spcAft>
                <a:spcPts val="0"/>
              </a:spcAft>
              <a:defRPr sz="1899" spc="0">
                <a:solidFill>
                  <a:srgbClr val="7A91A6"/>
                </a:solidFill>
              </a:defRPr>
            </a:lvl3pPr>
            <a:lvl4pPr marL="0" indent="0">
              <a:spcBef>
                <a:spcPts val="0"/>
              </a:spcBef>
              <a:spcAft>
                <a:spcPts val="0"/>
              </a:spcAft>
              <a:buNone/>
              <a:defRPr sz="1899" spc="0">
                <a:solidFill>
                  <a:srgbClr val="7A91A6"/>
                </a:solidFill>
              </a:defRPr>
            </a:lvl4pPr>
            <a:lvl5pPr marL="0" indent="0">
              <a:spcBef>
                <a:spcPts val="0"/>
              </a:spcBef>
              <a:spcAft>
                <a:spcPts val="0"/>
              </a:spcAft>
              <a:buNone/>
              <a:defRPr sz="1899" spc="0">
                <a:solidFill>
                  <a:srgbClr val="7A91A6"/>
                </a:solidFill>
              </a:defRPr>
            </a:lvl5pPr>
            <a:lvl6pPr marL="0" indent="0">
              <a:lnSpc>
                <a:spcPct val="100000"/>
              </a:lnSpc>
              <a:spcBef>
                <a:spcPts val="0"/>
              </a:spcBef>
              <a:spcAft>
                <a:spcPts val="0"/>
              </a:spcAft>
              <a:buNone/>
              <a:defRPr sz="1899" spc="0">
                <a:solidFill>
                  <a:srgbClr val="7A91A6"/>
                </a:solidFill>
              </a:defRPr>
            </a:lvl6pPr>
            <a:lvl7pPr marL="0" indent="0">
              <a:lnSpc>
                <a:spcPct val="100000"/>
              </a:lnSpc>
              <a:spcBef>
                <a:spcPts val="0"/>
              </a:spcBef>
              <a:spcAft>
                <a:spcPts val="0"/>
              </a:spcAft>
              <a:buNone/>
              <a:defRPr sz="1899" spc="0">
                <a:solidFill>
                  <a:srgbClr val="7A91A6"/>
                </a:solidFill>
              </a:defRPr>
            </a:lvl7pPr>
            <a:lvl8pPr marL="0" indent="0">
              <a:lnSpc>
                <a:spcPct val="100000"/>
              </a:lnSpc>
              <a:spcBef>
                <a:spcPts val="0"/>
              </a:spcBef>
              <a:spcAft>
                <a:spcPts val="0"/>
              </a:spcAft>
              <a:buNone/>
              <a:defRPr sz="1899" spc="0">
                <a:solidFill>
                  <a:srgbClr val="7A91A6"/>
                </a:solidFill>
              </a:defRPr>
            </a:lvl8pPr>
            <a:lvl9pPr marL="0" indent="0">
              <a:lnSpc>
                <a:spcPct val="100000"/>
              </a:lnSpc>
              <a:spcBef>
                <a:spcPts val="0"/>
              </a:spcBef>
              <a:spcAft>
                <a:spcPts val="0"/>
              </a:spcAft>
              <a:buNone/>
              <a:defRPr sz="1899" spc="0">
                <a:solidFill>
                  <a:srgbClr val="7A91A6"/>
                </a:solidFill>
              </a:defRPr>
            </a:lvl9pPr>
          </a:lstStyle>
          <a:p>
            <a:pPr marL="0" lvl="0" indent="0" algn="l" defTabSz="203831" rtl="0" eaLnBrk="1" latinLnBrk="0" hangingPunct="1">
              <a:lnSpc>
                <a:spcPct val="100000"/>
              </a:lnSpc>
              <a:spcBef>
                <a:spcPts val="0"/>
              </a:spcBef>
              <a:spcAft>
                <a:spcPts val="0"/>
              </a:spcAft>
              <a:buFont typeface="Arial" panose="020B0604020202020204" pitchFamily="34" charset="0"/>
              <a:buNone/>
            </a:pPr>
            <a:r>
              <a:rPr lang="nl-NL" noProof="0"/>
              <a:t>Click to edit title </a:t>
            </a:r>
          </a:p>
          <a:p>
            <a:pPr marL="0" lvl="1" indent="0" algn="l" defTabSz="203831" rtl="0" eaLnBrk="1" latinLnBrk="0" hangingPunct="1">
              <a:lnSpc>
                <a:spcPct val="100000"/>
              </a:lnSpc>
              <a:spcBef>
                <a:spcPts val="0"/>
              </a:spcBef>
              <a:spcAft>
                <a:spcPts val="0"/>
              </a:spcAft>
              <a:buFont typeface="Arial" panose="020B0604020202020204" pitchFamily="34" charset="0"/>
              <a:buNone/>
            </a:pPr>
            <a:r>
              <a:rPr lang="nl-NL" noProof="0"/>
              <a:t>Second level</a:t>
            </a:r>
          </a:p>
        </p:txBody>
      </p:sp>
      <p:sp>
        <p:nvSpPr>
          <p:cNvPr id="4" name="Content Placeholder 2">
            <a:extLst>
              <a:ext uri="{FF2B5EF4-FFF2-40B4-BE49-F238E27FC236}">
                <a16:creationId xmlns:a16="http://schemas.microsoft.com/office/drawing/2014/main" id="{6D656BE8-1D05-4BFC-A5E2-C22794724DE6}"/>
              </a:ext>
            </a:extLst>
          </p:cNvPr>
          <p:cNvSpPr>
            <a:spLocks noGrp="1"/>
          </p:cNvSpPr>
          <p:nvPr>
            <p:ph idx="1"/>
          </p:nvPr>
        </p:nvSpPr>
        <p:spPr>
          <a:xfrm>
            <a:off x="737577" y="1520826"/>
            <a:ext cx="10719777" cy="4645025"/>
          </a:xfrm>
        </p:spPr>
        <p:txBody>
          <a:bodyPr>
            <a:noAutofit/>
          </a:bodyPr>
          <a:lstStyle>
            <a:lvl4pPr marL="204527" indent="-208617">
              <a:buFont typeface="+mj-lt"/>
              <a:buAutoNum type="arabicPeriod"/>
              <a:defRPr/>
            </a:lvl4pPr>
            <a:lvl5pPr marL="409053" indent="-208617">
              <a:buFont typeface="+mj-lt"/>
              <a:buAutoNum type="alphaLcPeriod"/>
              <a:defRPr/>
            </a:lvl5pPr>
            <a:lvl6pPr marL="613580" indent="-208617">
              <a:buFont typeface="+mj-lt"/>
              <a:buAutoNum type="romanLcPeriod"/>
              <a:defRPr baseline="0"/>
            </a:lvl6pPr>
            <a:lvl7pPr marL="818106" indent="-208617">
              <a:buFont typeface="+mj-lt"/>
              <a:buAutoNum type="arabicPeriod"/>
              <a:defRPr/>
            </a:lvl7pPr>
            <a:lvl8pPr marL="1022633" indent="-208617">
              <a:buFont typeface="+mj-lt"/>
              <a:buAutoNum type="alphaLcPeriod"/>
              <a:defRPr/>
            </a:lvl8pPr>
            <a:lvl9pPr marL="203830" indent="0">
              <a:buFont typeface="+mj-lt"/>
              <a:buNone/>
              <a:defRPr/>
            </a:lvl9p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a:p>
            <a:pPr lvl="5"/>
            <a:r>
              <a:rPr lang="nl-NL" noProof="0"/>
              <a:t>Sixth level</a:t>
            </a:r>
          </a:p>
          <a:p>
            <a:pPr lvl="6"/>
            <a:r>
              <a:rPr lang="nl-NL" noProof="0"/>
              <a:t>Seventh level</a:t>
            </a:r>
          </a:p>
          <a:p>
            <a:pPr lvl="7"/>
            <a:r>
              <a:rPr lang="nl-NL" noProof="0"/>
              <a:t>Eighth level</a:t>
            </a:r>
          </a:p>
          <a:p>
            <a:pPr lvl="8"/>
            <a:r>
              <a:rPr lang="nl-NL" noProof="0"/>
              <a:t>Ninth level</a:t>
            </a:r>
          </a:p>
        </p:txBody>
      </p:sp>
      <p:cxnSp>
        <p:nvCxnSpPr>
          <p:cNvPr id="5" name="Straight Connector 4">
            <a:extLst>
              <a:ext uri="{FF2B5EF4-FFF2-40B4-BE49-F238E27FC236}">
                <a16:creationId xmlns:a16="http://schemas.microsoft.com/office/drawing/2014/main" id="{87418686-F260-4479-BFDD-83A1DF4FEE02}"/>
              </a:ext>
            </a:extLst>
          </p:cNvPr>
          <p:cNvCxnSpPr>
            <a:cxnSpLocks/>
          </p:cNvCxnSpPr>
          <p:nvPr userDrawn="1"/>
        </p:nvCxnSpPr>
        <p:spPr>
          <a:xfrm>
            <a:off x="737575" y="1304623"/>
            <a:ext cx="1072119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6526168"/>
      </p:ext>
    </p:extLst>
  </p:cSld>
  <p:clrMapOvr>
    <a:masterClrMapping/>
  </p:clrMapOvr>
  <p:transition>
    <p:fade/>
  </p:transition>
  <p:extLst>
    <p:ext uri="{DCECCB84-F9BA-43D5-87BE-67443E8EF086}">
      <p15:sldGuideLst xmlns:p15="http://schemas.microsoft.com/office/powerpoint/2012/main">
        <p15:guide id="3" orient="horz" pos="388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Content A">
    <p:spTree>
      <p:nvGrpSpPr>
        <p:cNvPr id="1" name=""/>
        <p:cNvGrpSpPr/>
        <p:nvPr/>
      </p:nvGrpSpPr>
      <p:grpSpPr>
        <a:xfrm>
          <a:off x="0" y="0"/>
          <a:ext cx="0" cy="0"/>
          <a:chOff x="0" y="0"/>
          <a:chExt cx="0" cy="0"/>
        </a:xfrm>
      </p:grpSpPr>
      <p:sp>
        <p:nvSpPr>
          <p:cNvPr id="7" name="Content Placeholder 2"/>
          <p:cNvSpPr>
            <a:spLocks noGrp="1"/>
          </p:cNvSpPr>
          <p:nvPr>
            <p:ph idx="18"/>
          </p:nvPr>
        </p:nvSpPr>
        <p:spPr>
          <a:xfrm>
            <a:off x="737576" y="1520826"/>
            <a:ext cx="5161846" cy="4645025"/>
          </a:xfrm>
        </p:spPr>
        <p:txBody>
          <a:bodyPr numCol="1" spcCol="204588">
            <a:noAutofit/>
          </a:bodyPr>
          <a:lstStyle>
            <a:lvl5pPr>
              <a:defRPr/>
            </a:lvl5pPr>
            <a:lvl6pPr>
              <a:defRPr baseline="0"/>
            </a:lvl6p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a:p>
            <a:pPr lvl="5"/>
            <a:r>
              <a:rPr lang="nl-NL" noProof="0"/>
              <a:t>Sixth level</a:t>
            </a:r>
          </a:p>
          <a:p>
            <a:pPr lvl="6"/>
            <a:r>
              <a:rPr lang="nl-NL" noProof="0"/>
              <a:t>Seventh level</a:t>
            </a:r>
          </a:p>
          <a:p>
            <a:pPr lvl="7"/>
            <a:r>
              <a:rPr lang="nl-NL" noProof="0"/>
              <a:t>Eighth level</a:t>
            </a:r>
          </a:p>
          <a:p>
            <a:pPr lvl="8"/>
            <a:r>
              <a:rPr lang="nl-NL" noProof="0"/>
              <a:t>Ninth level</a:t>
            </a:r>
          </a:p>
        </p:txBody>
      </p:sp>
      <p:sp>
        <p:nvSpPr>
          <p:cNvPr id="9" name="Content Placeholder 2"/>
          <p:cNvSpPr>
            <a:spLocks noGrp="1"/>
          </p:cNvSpPr>
          <p:nvPr>
            <p:ph idx="19"/>
          </p:nvPr>
        </p:nvSpPr>
        <p:spPr>
          <a:xfrm>
            <a:off x="6293760" y="1520826"/>
            <a:ext cx="5161846" cy="4645025"/>
          </a:xfrm>
        </p:spPr>
        <p:txBody>
          <a:bodyPr numCol="1" spcCol="204588">
            <a:noAutofit/>
          </a:bodyPr>
          <a:lstStyle>
            <a:lvl5pPr>
              <a:defRPr/>
            </a:lvl5pPr>
            <a:lvl6pPr>
              <a:defRPr baseline="0"/>
            </a:lvl6p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a:p>
            <a:pPr lvl="5"/>
            <a:r>
              <a:rPr lang="nl-NL" noProof="0"/>
              <a:t>Sixth level</a:t>
            </a:r>
          </a:p>
          <a:p>
            <a:pPr lvl="6"/>
            <a:r>
              <a:rPr lang="nl-NL" noProof="0"/>
              <a:t>Seventh level</a:t>
            </a:r>
          </a:p>
          <a:p>
            <a:pPr lvl="7"/>
            <a:r>
              <a:rPr lang="nl-NL" noProof="0"/>
              <a:t>Eighth level</a:t>
            </a:r>
          </a:p>
          <a:p>
            <a:pPr lvl="8"/>
            <a:r>
              <a:rPr lang="nl-NL" noProof="0"/>
              <a:t>Ninth level</a:t>
            </a:r>
          </a:p>
        </p:txBody>
      </p:sp>
      <p:sp>
        <p:nvSpPr>
          <p:cNvPr id="5" name="Text Placeholder 7">
            <a:extLst>
              <a:ext uri="{FF2B5EF4-FFF2-40B4-BE49-F238E27FC236}">
                <a16:creationId xmlns:a16="http://schemas.microsoft.com/office/drawing/2014/main" id="{063912D5-356E-4BC6-83D8-81F5DECCA7D2}"/>
              </a:ext>
            </a:extLst>
          </p:cNvPr>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lang="en-US" sz="2199" b="1" kern="1200" cap="none" spc="0" baseline="0" dirty="0">
                <a:solidFill>
                  <a:schemeClr val="tx1"/>
                </a:solidFill>
                <a:latin typeface="+mn-lt"/>
                <a:ea typeface="+mn-ea"/>
                <a:cs typeface="+mn-cs"/>
              </a:defRPr>
            </a:lvl1pPr>
            <a:lvl2pPr>
              <a:lnSpc>
                <a:spcPct val="100000"/>
              </a:lnSpc>
              <a:spcBef>
                <a:spcPts val="0"/>
              </a:spcBef>
              <a:spcAft>
                <a:spcPts val="0"/>
              </a:spcAft>
              <a:defRPr lang="en-US" sz="1699" b="0" kern="1200" cap="none" spc="0" baseline="0" dirty="0">
                <a:solidFill>
                  <a:schemeClr val="tx1"/>
                </a:solidFill>
                <a:latin typeface="+mn-lt"/>
                <a:ea typeface="+mn-ea"/>
                <a:cs typeface="+mn-cs"/>
              </a:defRPr>
            </a:lvl2pPr>
            <a:lvl3pPr>
              <a:lnSpc>
                <a:spcPct val="100000"/>
              </a:lnSpc>
              <a:spcAft>
                <a:spcPts val="0"/>
              </a:spcAft>
              <a:defRPr sz="1899" spc="0">
                <a:solidFill>
                  <a:srgbClr val="7A91A6"/>
                </a:solidFill>
              </a:defRPr>
            </a:lvl3pPr>
            <a:lvl4pPr marL="0" indent="0">
              <a:spcBef>
                <a:spcPts val="0"/>
              </a:spcBef>
              <a:spcAft>
                <a:spcPts val="0"/>
              </a:spcAft>
              <a:buNone/>
              <a:defRPr sz="1899" spc="0">
                <a:solidFill>
                  <a:srgbClr val="7A91A6"/>
                </a:solidFill>
              </a:defRPr>
            </a:lvl4pPr>
            <a:lvl5pPr marL="0" indent="0">
              <a:spcBef>
                <a:spcPts val="0"/>
              </a:spcBef>
              <a:spcAft>
                <a:spcPts val="0"/>
              </a:spcAft>
              <a:buNone/>
              <a:defRPr sz="1899" spc="0">
                <a:solidFill>
                  <a:srgbClr val="7A91A6"/>
                </a:solidFill>
              </a:defRPr>
            </a:lvl5pPr>
            <a:lvl6pPr marL="0" indent="0">
              <a:lnSpc>
                <a:spcPct val="100000"/>
              </a:lnSpc>
              <a:spcBef>
                <a:spcPts val="0"/>
              </a:spcBef>
              <a:spcAft>
                <a:spcPts val="0"/>
              </a:spcAft>
              <a:buNone/>
              <a:defRPr sz="1899" spc="0">
                <a:solidFill>
                  <a:srgbClr val="7A91A6"/>
                </a:solidFill>
              </a:defRPr>
            </a:lvl6pPr>
            <a:lvl7pPr marL="0" indent="0">
              <a:lnSpc>
                <a:spcPct val="100000"/>
              </a:lnSpc>
              <a:spcBef>
                <a:spcPts val="0"/>
              </a:spcBef>
              <a:spcAft>
                <a:spcPts val="0"/>
              </a:spcAft>
              <a:buNone/>
              <a:defRPr sz="1899" spc="0">
                <a:solidFill>
                  <a:srgbClr val="7A91A6"/>
                </a:solidFill>
              </a:defRPr>
            </a:lvl7pPr>
            <a:lvl8pPr marL="0" indent="0">
              <a:lnSpc>
                <a:spcPct val="100000"/>
              </a:lnSpc>
              <a:spcBef>
                <a:spcPts val="0"/>
              </a:spcBef>
              <a:spcAft>
                <a:spcPts val="0"/>
              </a:spcAft>
              <a:buNone/>
              <a:defRPr sz="1899" spc="0">
                <a:solidFill>
                  <a:srgbClr val="7A91A6"/>
                </a:solidFill>
              </a:defRPr>
            </a:lvl8pPr>
            <a:lvl9pPr marL="0" indent="0">
              <a:lnSpc>
                <a:spcPct val="100000"/>
              </a:lnSpc>
              <a:spcBef>
                <a:spcPts val="0"/>
              </a:spcBef>
              <a:spcAft>
                <a:spcPts val="0"/>
              </a:spcAft>
              <a:buNone/>
              <a:defRPr sz="1899" spc="0">
                <a:solidFill>
                  <a:srgbClr val="7A91A6"/>
                </a:solidFill>
              </a:defRPr>
            </a:lvl9pPr>
          </a:lstStyle>
          <a:p>
            <a:pPr marL="0" lvl="0" indent="0" algn="l" defTabSz="203831" rtl="0" eaLnBrk="1" latinLnBrk="0" hangingPunct="1">
              <a:lnSpc>
                <a:spcPct val="100000"/>
              </a:lnSpc>
              <a:spcBef>
                <a:spcPts val="0"/>
              </a:spcBef>
              <a:spcAft>
                <a:spcPts val="0"/>
              </a:spcAft>
              <a:buFont typeface="Arial" panose="020B0604020202020204" pitchFamily="34" charset="0"/>
              <a:buNone/>
            </a:pPr>
            <a:r>
              <a:rPr lang="nl-NL" noProof="0"/>
              <a:t>Click to edit title </a:t>
            </a:r>
          </a:p>
          <a:p>
            <a:pPr marL="0" lvl="1" indent="0" algn="l" defTabSz="203831" rtl="0" eaLnBrk="1" latinLnBrk="0" hangingPunct="1">
              <a:lnSpc>
                <a:spcPct val="100000"/>
              </a:lnSpc>
              <a:spcBef>
                <a:spcPts val="0"/>
              </a:spcBef>
              <a:spcAft>
                <a:spcPts val="0"/>
              </a:spcAft>
              <a:buFont typeface="Arial" panose="020B0604020202020204" pitchFamily="34" charset="0"/>
              <a:buNone/>
            </a:pPr>
            <a:r>
              <a:rPr lang="nl-NL" noProof="0"/>
              <a:t>Second level</a:t>
            </a:r>
          </a:p>
        </p:txBody>
      </p:sp>
      <p:cxnSp>
        <p:nvCxnSpPr>
          <p:cNvPr id="6" name="Straight Connector 5">
            <a:extLst>
              <a:ext uri="{FF2B5EF4-FFF2-40B4-BE49-F238E27FC236}">
                <a16:creationId xmlns:a16="http://schemas.microsoft.com/office/drawing/2014/main" id="{CF2BF7D0-F739-4877-B5C6-E0293616AB57}"/>
              </a:ext>
            </a:extLst>
          </p:cNvPr>
          <p:cNvCxnSpPr>
            <a:cxnSpLocks/>
          </p:cNvCxnSpPr>
          <p:nvPr userDrawn="1"/>
        </p:nvCxnSpPr>
        <p:spPr>
          <a:xfrm>
            <a:off x="737575" y="1304623"/>
            <a:ext cx="1072119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0296246"/>
      </p:ext>
    </p:extLst>
  </p:cSld>
  <p:clrMapOvr>
    <a:masterClrMapping/>
  </p:clrMapOvr>
  <p:transition>
    <p:fade/>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Content B">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37C7F5CD-B588-459A-929A-7834E96FE826}"/>
              </a:ext>
            </a:extLst>
          </p:cNvPr>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lang="en-US" sz="2199" b="1" kern="1200" cap="none" spc="0" baseline="0" dirty="0">
                <a:solidFill>
                  <a:schemeClr val="tx1"/>
                </a:solidFill>
                <a:latin typeface="+mn-lt"/>
                <a:ea typeface="+mn-ea"/>
                <a:cs typeface="+mn-cs"/>
              </a:defRPr>
            </a:lvl1pPr>
            <a:lvl2pPr>
              <a:lnSpc>
                <a:spcPct val="100000"/>
              </a:lnSpc>
              <a:spcBef>
                <a:spcPts val="0"/>
              </a:spcBef>
              <a:spcAft>
                <a:spcPts val="0"/>
              </a:spcAft>
              <a:defRPr lang="en-US" sz="1699" b="0" kern="1200" cap="none" spc="0" baseline="0" dirty="0">
                <a:solidFill>
                  <a:schemeClr val="tx1"/>
                </a:solidFill>
                <a:latin typeface="+mn-lt"/>
                <a:ea typeface="+mn-ea"/>
                <a:cs typeface="+mn-cs"/>
              </a:defRPr>
            </a:lvl2pPr>
            <a:lvl3pPr>
              <a:lnSpc>
                <a:spcPct val="100000"/>
              </a:lnSpc>
              <a:spcAft>
                <a:spcPts val="0"/>
              </a:spcAft>
              <a:defRPr sz="1899" spc="0">
                <a:solidFill>
                  <a:srgbClr val="7A91A6"/>
                </a:solidFill>
              </a:defRPr>
            </a:lvl3pPr>
            <a:lvl4pPr marL="0" indent="0">
              <a:spcBef>
                <a:spcPts val="0"/>
              </a:spcBef>
              <a:spcAft>
                <a:spcPts val="0"/>
              </a:spcAft>
              <a:buNone/>
              <a:defRPr sz="1899" spc="0">
                <a:solidFill>
                  <a:srgbClr val="7A91A6"/>
                </a:solidFill>
              </a:defRPr>
            </a:lvl4pPr>
            <a:lvl5pPr marL="0" indent="0">
              <a:spcBef>
                <a:spcPts val="0"/>
              </a:spcBef>
              <a:spcAft>
                <a:spcPts val="0"/>
              </a:spcAft>
              <a:buNone/>
              <a:defRPr sz="1899" spc="0">
                <a:solidFill>
                  <a:srgbClr val="7A91A6"/>
                </a:solidFill>
              </a:defRPr>
            </a:lvl5pPr>
            <a:lvl6pPr marL="0" indent="0">
              <a:lnSpc>
                <a:spcPct val="100000"/>
              </a:lnSpc>
              <a:spcBef>
                <a:spcPts val="0"/>
              </a:spcBef>
              <a:spcAft>
                <a:spcPts val="0"/>
              </a:spcAft>
              <a:buNone/>
              <a:defRPr sz="1899" spc="0">
                <a:solidFill>
                  <a:srgbClr val="7A91A6"/>
                </a:solidFill>
              </a:defRPr>
            </a:lvl6pPr>
            <a:lvl7pPr marL="0" indent="0">
              <a:lnSpc>
                <a:spcPct val="100000"/>
              </a:lnSpc>
              <a:spcBef>
                <a:spcPts val="0"/>
              </a:spcBef>
              <a:spcAft>
                <a:spcPts val="0"/>
              </a:spcAft>
              <a:buNone/>
              <a:defRPr sz="1899" spc="0">
                <a:solidFill>
                  <a:srgbClr val="7A91A6"/>
                </a:solidFill>
              </a:defRPr>
            </a:lvl7pPr>
            <a:lvl8pPr marL="0" indent="0">
              <a:lnSpc>
                <a:spcPct val="100000"/>
              </a:lnSpc>
              <a:spcBef>
                <a:spcPts val="0"/>
              </a:spcBef>
              <a:spcAft>
                <a:spcPts val="0"/>
              </a:spcAft>
              <a:buNone/>
              <a:defRPr sz="1899" spc="0">
                <a:solidFill>
                  <a:srgbClr val="7A91A6"/>
                </a:solidFill>
              </a:defRPr>
            </a:lvl8pPr>
            <a:lvl9pPr marL="0" indent="0">
              <a:lnSpc>
                <a:spcPct val="100000"/>
              </a:lnSpc>
              <a:spcBef>
                <a:spcPts val="0"/>
              </a:spcBef>
              <a:spcAft>
                <a:spcPts val="0"/>
              </a:spcAft>
              <a:buNone/>
              <a:defRPr sz="1899" spc="0">
                <a:solidFill>
                  <a:srgbClr val="7A91A6"/>
                </a:solidFill>
              </a:defRPr>
            </a:lvl9pPr>
          </a:lstStyle>
          <a:p>
            <a:pPr marL="0" lvl="0" indent="0" algn="l" defTabSz="203831" rtl="0" eaLnBrk="1" latinLnBrk="0" hangingPunct="1">
              <a:lnSpc>
                <a:spcPct val="100000"/>
              </a:lnSpc>
              <a:spcBef>
                <a:spcPts val="0"/>
              </a:spcBef>
              <a:spcAft>
                <a:spcPts val="0"/>
              </a:spcAft>
              <a:buFont typeface="Arial" panose="020B0604020202020204" pitchFamily="34" charset="0"/>
              <a:buNone/>
            </a:pPr>
            <a:r>
              <a:rPr lang="nl-NL" noProof="0"/>
              <a:t>Click to edit title </a:t>
            </a:r>
          </a:p>
          <a:p>
            <a:pPr marL="0" lvl="1" indent="0" algn="l" defTabSz="203831" rtl="0" eaLnBrk="1" latinLnBrk="0" hangingPunct="1">
              <a:lnSpc>
                <a:spcPct val="100000"/>
              </a:lnSpc>
              <a:spcBef>
                <a:spcPts val="0"/>
              </a:spcBef>
              <a:spcAft>
                <a:spcPts val="0"/>
              </a:spcAft>
              <a:buFont typeface="Arial" panose="020B0604020202020204" pitchFamily="34" charset="0"/>
              <a:buNone/>
            </a:pPr>
            <a:r>
              <a:rPr lang="nl-NL" noProof="0"/>
              <a:t>Second level</a:t>
            </a:r>
          </a:p>
        </p:txBody>
      </p:sp>
      <p:cxnSp>
        <p:nvCxnSpPr>
          <p:cNvPr id="8" name="Straight Connector 7">
            <a:extLst>
              <a:ext uri="{FF2B5EF4-FFF2-40B4-BE49-F238E27FC236}">
                <a16:creationId xmlns:a16="http://schemas.microsoft.com/office/drawing/2014/main" id="{0343D31C-48A4-45A8-A585-6B5FF2B377A1}"/>
              </a:ext>
            </a:extLst>
          </p:cNvPr>
          <p:cNvCxnSpPr>
            <a:cxnSpLocks/>
          </p:cNvCxnSpPr>
          <p:nvPr userDrawn="1"/>
        </p:nvCxnSpPr>
        <p:spPr>
          <a:xfrm>
            <a:off x="737575" y="1304623"/>
            <a:ext cx="1072119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6C116B68-02CD-482D-975D-CB2C6F348E15}"/>
              </a:ext>
            </a:extLst>
          </p:cNvPr>
          <p:cNvSpPr>
            <a:spLocks noGrp="1"/>
          </p:cNvSpPr>
          <p:nvPr>
            <p:ph idx="19"/>
          </p:nvPr>
        </p:nvSpPr>
        <p:spPr>
          <a:xfrm>
            <a:off x="737576" y="1520826"/>
            <a:ext cx="3318646" cy="4645025"/>
          </a:xfrm>
        </p:spPr>
        <p:txBody>
          <a:bodyPr numCol="1" spcCol="204588">
            <a:noAutofit/>
          </a:bodyPr>
          <a:lstStyle>
            <a:lvl5pPr>
              <a:defRPr/>
            </a:lvl5pPr>
            <a:lvl6pPr>
              <a:defRPr baseline="0"/>
            </a:lvl6p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a:p>
            <a:pPr lvl="5"/>
            <a:r>
              <a:rPr lang="nl-NL" noProof="0"/>
              <a:t>Sixth level</a:t>
            </a:r>
          </a:p>
          <a:p>
            <a:pPr lvl="6"/>
            <a:r>
              <a:rPr lang="nl-NL" noProof="0"/>
              <a:t>Seventh level</a:t>
            </a:r>
          </a:p>
          <a:p>
            <a:pPr lvl="7"/>
            <a:r>
              <a:rPr lang="nl-NL" noProof="0"/>
              <a:t>Eighth level</a:t>
            </a:r>
          </a:p>
          <a:p>
            <a:pPr lvl="8"/>
            <a:r>
              <a:rPr lang="nl-NL" noProof="0"/>
              <a:t>Ninth level</a:t>
            </a:r>
          </a:p>
        </p:txBody>
      </p:sp>
      <p:sp>
        <p:nvSpPr>
          <p:cNvPr id="17" name="Content Placeholder 2">
            <a:extLst>
              <a:ext uri="{FF2B5EF4-FFF2-40B4-BE49-F238E27FC236}">
                <a16:creationId xmlns:a16="http://schemas.microsoft.com/office/drawing/2014/main" id="{65005EC6-2286-4769-85C7-C4BEA2933B12}"/>
              </a:ext>
            </a:extLst>
          </p:cNvPr>
          <p:cNvSpPr>
            <a:spLocks noGrp="1"/>
          </p:cNvSpPr>
          <p:nvPr>
            <p:ph idx="21"/>
          </p:nvPr>
        </p:nvSpPr>
        <p:spPr>
          <a:xfrm>
            <a:off x="4437267" y="1520826"/>
            <a:ext cx="7017157" cy="4645025"/>
          </a:xfrm>
        </p:spPr>
        <p:txBody>
          <a:bodyPr numCol="1" spcCol="204588">
            <a:noAutofit/>
          </a:bodyPr>
          <a:lstStyle>
            <a:lvl5pPr>
              <a:defRPr/>
            </a:lvl5pPr>
            <a:lvl6pPr>
              <a:defRPr baseline="0"/>
            </a:lvl6p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a:p>
            <a:pPr lvl="5"/>
            <a:r>
              <a:rPr lang="nl-NL" noProof="0"/>
              <a:t>Sixth level</a:t>
            </a:r>
          </a:p>
          <a:p>
            <a:pPr lvl="6"/>
            <a:r>
              <a:rPr lang="nl-NL" noProof="0"/>
              <a:t>Seventh level</a:t>
            </a:r>
          </a:p>
          <a:p>
            <a:pPr lvl="7"/>
            <a:r>
              <a:rPr lang="nl-NL" noProof="0"/>
              <a:t>Eighth level</a:t>
            </a:r>
          </a:p>
          <a:p>
            <a:pPr lvl="8"/>
            <a:r>
              <a:rPr lang="nl-NL" noProof="0"/>
              <a:t>Ninth level</a:t>
            </a:r>
          </a:p>
        </p:txBody>
      </p:sp>
    </p:spTree>
    <p:extLst>
      <p:ext uri="{BB962C8B-B14F-4D97-AF65-F5344CB8AC3E}">
        <p14:creationId xmlns:p14="http://schemas.microsoft.com/office/powerpoint/2010/main" val="3233841825"/>
      </p:ext>
    </p:extLst>
  </p:cSld>
  <p:clrMapOvr>
    <a:masterClrMapping/>
  </p:clrMapOvr>
  <p:transition>
    <p:fade/>
  </p:transition>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7" name="Content Placeholder 2"/>
          <p:cNvSpPr>
            <a:spLocks noGrp="1"/>
          </p:cNvSpPr>
          <p:nvPr>
            <p:ph idx="19"/>
          </p:nvPr>
        </p:nvSpPr>
        <p:spPr>
          <a:xfrm>
            <a:off x="737576" y="1520826"/>
            <a:ext cx="3318646" cy="4645025"/>
          </a:xfrm>
        </p:spPr>
        <p:txBody>
          <a:bodyPr numCol="1" spcCol="204588">
            <a:noAutofit/>
          </a:bodyPr>
          <a:lstStyle>
            <a:lvl5pPr>
              <a:defRPr/>
            </a:lvl5pPr>
            <a:lvl6pPr>
              <a:defRPr baseline="0"/>
            </a:lvl6p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a:p>
            <a:pPr lvl="5"/>
            <a:r>
              <a:rPr lang="nl-NL" noProof="0"/>
              <a:t>Sixth level</a:t>
            </a:r>
          </a:p>
          <a:p>
            <a:pPr lvl="6"/>
            <a:r>
              <a:rPr lang="nl-NL" noProof="0"/>
              <a:t>Seventh level</a:t>
            </a:r>
          </a:p>
          <a:p>
            <a:pPr lvl="7"/>
            <a:r>
              <a:rPr lang="nl-NL" noProof="0"/>
              <a:t>Eighth level</a:t>
            </a:r>
          </a:p>
          <a:p>
            <a:pPr lvl="8"/>
            <a:r>
              <a:rPr lang="nl-NL" noProof="0"/>
              <a:t>Ninth level</a:t>
            </a:r>
          </a:p>
        </p:txBody>
      </p:sp>
      <p:sp>
        <p:nvSpPr>
          <p:cNvPr id="8" name="Content Placeholder 2"/>
          <p:cNvSpPr>
            <a:spLocks noGrp="1"/>
          </p:cNvSpPr>
          <p:nvPr>
            <p:ph idx="20"/>
          </p:nvPr>
        </p:nvSpPr>
        <p:spPr>
          <a:xfrm>
            <a:off x="8136960" y="1520826"/>
            <a:ext cx="3318646" cy="4645025"/>
          </a:xfrm>
        </p:spPr>
        <p:txBody>
          <a:bodyPr numCol="1" spcCol="204588">
            <a:noAutofit/>
          </a:bodyPr>
          <a:lstStyle>
            <a:lvl5pPr>
              <a:defRPr/>
            </a:lvl5pPr>
            <a:lvl6pPr>
              <a:defRPr baseline="0"/>
            </a:lvl6p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a:p>
            <a:pPr lvl="5"/>
            <a:r>
              <a:rPr lang="nl-NL" noProof="0"/>
              <a:t>Sixth level</a:t>
            </a:r>
          </a:p>
          <a:p>
            <a:pPr lvl="6"/>
            <a:r>
              <a:rPr lang="nl-NL" noProof="0"/>
              <a:t>Seventh level</a:t>
            </a:r>
          </a:p>
          <a:p>
            <a:pPr lvl="7"/>
            <a:r>
              <a:rPr lang="nl-NL" noProof="0"/>
              <a:t>Eighth level</a:t>
            </a:r>
          </a:p>
          <a:p>
            <a:pPr lvl="8"/>
            <a:r>
              <a:rPr lang="nl-NL" noProof="0"/>
              <a:t>Ninth level</a:t>
            </a:r>
          </a:p>
        </p:txBody>
      </p:sp>
      <p:sp>
        <p:nvSpPr>
          <p:cNvPr id="10" name="Content Placeholder 2"/>
          <p:cNvSpPr>
            <a:spLocks noGrp="1"/>
          </p:cNvSpPr>
          <p:nvPr>
            <p:ph idx="21"/>
          </p:nvPr>
        </p:nvSpPr>
        <p:spPr>
          <a:xfrm>
            <a:off x="4437267" y="1520826"/>
            <a:ext cx="3318646" cy="4645025"/>
          </a:xfrm>
        </p:spPr>
        <p:txBody>
          <a:bodyPr numCol="1" spcCol="204588">
            <a:noAutofit/>
          </a:bodyPr>
          <a:lstStyle>
            <a:lvl5pPr>
              <a:defRPr/>
            </a:lvl5pPr>
            <a:lvl6pPr>
              <a:defRPr baseline="0"/>
            </a:lvl6p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a:p>
            <a:pPr lvl="5"/>
            <a:r>
              <a:rPr lang="nl-NL" noProof="0"/>
              <a:t>Sixth level</a:t>
            </a:r>
          </a:p>
          <a:p>
            <a:pPr lvl="6"/>
            <a:r>
              <a:rPr lang="nl-NL" noProof="0"/>
              <a:t>Seventh level</a:t>
            </a:r>
          </a:p>
          <a:p>
            <a:pPr lvl="7"/>
            <a:r>
              <a:rPr lang="nl-NL" noProof="0"/>
              <a:t>Eighth level</a:t>
            </a:r>
          </a:p>
          <a:p>
            <a:pPr lvl="8"/>
            <a:r>
              <a:rPr lang="nl-NL" noProof="0"/>
              <a:t>Ninth level</a:t>
            </a:r>
          </a:p>
        </p:txBody>
      </p:sp>
      <p:sp>
        <p:nvSpPr>
          <p:cNvPr id="6" name="Text Placeholder 7">
            <a:extLst>
              <a:ext uri="{FF2B5EF4-FFF2-40B4-BE49-F238E27FC236}">
                <a16:creationId xmlns:a16="http://schemas.microsoft.com/office/drawing/2014/main" id="{329017C4-48CE-4640-A11E-2839C2E02C02}"/>
              </a:ext>
            </a:extLst>
          </p:cNvPr>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lang="en-US" sz="2199" b="1" kern="1200" cap="none" spc="0" baseline="0" dirty="0">
                <a:solidFill>
                  <a:schemeClr val="tx1"/>
                </a:solidFill>
                <a:latin typeface="+mn-lt"/>
                <a:ea typeface="+mn-ea"/>
                <a:cs typeface="+mn-cs"/>
              </a:defRPr>
            </a:lvl1pPr>
            <a:lvl2pPr>
              <a:lnSpc>
                <a:spcPct val="100000"/>
              </a:lnSpc>
              <a:spcBef>
                <a:spcPts val="0"/>
              </a:spcBef>
              <a:spcAft>
                <a:spcPts val="0"/>
              </a:spcAft>
              <a:defRPr lang="en-US" sz="1699" b="0" kern="1200" cap="none" spc="0" baseline="0" dirty="0">
                <a:solidFill>
                  <a:schemeClr val="tx1"/>
                </a:solidFill>
                <a:latin typeface="+mn-lt"/>
                <a:ea typeface="+mn-ea"/>
                <a:cs typeface="+mn-cs"/>
              </a:defRPr>
            </a:lvl2pPr>
            <a:lvl3pPr>
              <a:lnSpc>
                <a:spcPct val="100000"/>
              </a:lnSpc>
              <a:spcAft>
                <a:spcPts val="0"/>
              </a:spcAft>
              <a:defRPr sz="1899" spc="0">
                <a:solidFill>
                  <a:srgbClr val="7A91A6"/>
                </a:solidFill>
              </a:defRPr>
            </a:lvl3pPr>
            <a:lvl4pPr marL="0" indent="0">
              <a:spcBef>
                <a:spcPts val="0"/>
              </a:spcBef>
              <a:spcAft>
                <a:spcPts val="0"/>
              </a:spcAft>
              <a:buNone/>
              <a:defRPr sz="1899" spc="0">
                <a:solidFill>
                  <a:srgbClr val="7A91A6"/>
                </a:solidFill>
              </a:defRPr>
            </a:lvl4pPr>
            <a:lvl5pPr marL="0" indent="0">
              <a:spcBef>
                <a:spcPts val="0"/>
              </a:spcBef>
              <a:spcAft>
                <a:spcPts val="0"/>
              </a:spcAft>
              <a:buNone/>
              <a:defRPr sz="1899" spc="0">
                <a:solidFill>
                  <a:srgbClr val="7A91A6"/>
                </a:solidFill>
              </a:defRPr>
            </a:lvl5pPr>
            <a:lvl6pPr marL="0" indent="0">
              <a:lnSpc>
                <a:spcPct val="100000"/>
              </a:lnSpc>
              <a:spcBef>
                <a:spcPts val="0"/>
              </a:spcBef>
              <a:spcAft>
                <a:spcPts val="0"/>
              </a:spcAft>
              <a:buNone/>
              <a:defRPr sz="1899" spc="0">
                <a:solidFill>
                  <a:srgbClr val="7A91A6"/>
                </a:solidFill>
              </a:defRPr>
            </a:lvl6pPr>
            <a:lvl7pPr marL="0" indent="0">
              <a:lnSpc>
                <a:spcPct val="100000"/>
              </a:lnSpc>
              <a:spcBef>
                <a:spcPts val="0"/>
              </a:spcBef>
              <a:spcAft>
                <a:spcPts val="0"/>
              </a:spcAft>
              <a:buNone/>
              <a:defRPr sz="1899" spc="0">
                <a:solidFill>
                  <a:srgbClr val="7A91A6"/>
                </a:solidFill>
              </a:defRPr>
            </a:lvl7pPr>
            <a:lvl8pPr marL="0" indent="0">
              <a:lnSpc>
                <a:spcPct val="100000"/>
              </a:lnSpc>
              <a:spcBef>
                <a:spcPts val="0"/>
              </a:spcBef>
              <a:spcAft>
                <a:spcPts val="0"/>
              </a:spcAft>
              <a:buNone/>
              <a:defRPr sz="1899" spc="0">
                <a:solidFill>
                  <a:srgbClr val="7A91A6"/>
                </a:solidFill>
              </a:defRPr>
            </a:lvl8pPr>
            <a:lvl9pPr marL="0" indent="0">
              <a:lnSpc>
                <a:spcPct val="100000"/>
              </a:lnSpc>
              <a:spcBef>
                <a:spcPts val="0"/>
              </a:spcBef>
              <a:spcAft>
                <a:spcPts val="0"/>
              </a:spcAft>
              <a:buNone/>
              <a:defRPr sz="1899" spc="0">
                <a:solidFill>
                  <a:srgbClr val="7A91A6"/>
                </a:solidFill>
              </a:defRPr>
            </a:lvl9pPr>
          </a:lstStyle>
          <a:p>
            <a:pPr marL="0" lvl="0" indent="0" algn="l" defTabSz="203831" rtl="0" eaLnBrk="1" latinLnBrk="0" hangingPunct="1">
              <a:lnSpc>
                <a:spcPct val="100000"/>
              </a:lnSpc>
              <a:spcBef>
                <a:spcPts val="0"/>
              </a:spcBef>
              <a:spcAft>
                <a:spcPts val="0"/>
              </a:spcAft>
              <a:buFont typeface="Arial" panose="020B0604020202020204" pitchFamily="34" charset="0"/>
              <a:buNone/>
            </a:pPr>
            <a:r>
              <a:rPr lang="nl-NL" noProof="0"/>
              <a:t>Click to edit title </a:t>
            </a:r>
          </a:p>
          <a:p>
            <a:pPr marL="0" lvl="1" indent="0" algn="l" defTabSz="203831" rtl="0" eaLnBrk="1" latinLnBrk="0" hangingPunct="1">
              <a:lnSpc>
                <a:spcPct val="100000"/>
              </a:lnSpc>
              <a:spcBef>
                <a:spcPts val="0"/>
              </a:spcBef>
              <a:spcAft>
                <a:spcPts val="0"/>
              </a:spcAft>
              <a:buFont typeface="Arial" panose="020B0604020202020204" pitchFamily="34" charset="0"/>
              <a:buNone/>
            </a:pPr>
            <a:r>
              <a:rPr lang="nl-NL" noProof="0"/>
              <a:t>Second level</a:t>
            </a:r>
          </a:p>
        </p:txBody>
      </p:sp>
      <p:cxnSp>
        <p:nvCxnSpPr>
          <p:cNvPr id="9" name="Straight Connector 8">
            <a:extLst>
              <a:ext uri="{FF2B5EF4-FFF2-40B4-BE49-F238E27FC236}">
                <a16:creationId xmlns:a16="http://schemas.microsoft.com/office/drawing/2014/main" id="{74B33CE2-1159-4D1B-B1E9-BBBB2994BFEE}"/>
              </a:ext>
            </a:extLst>
          </p:cNvPr>
          <p:cNvCxnSpPr>
            <a:cxnSpLocks/>
          </p:cNvCxnSpPr>
          <p:nvPr userDrawn="1"/>
        </p:nvCxnSpPr>
        <p:spPr>
          <a:xfrm>
            <a:off x="737575" y="1304623"/>
            <a:ext cx="1072119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575967"/>
      </p:ext>
    </p:extLst>
  </p:cSld>
  <p:clrMapOvr>
    <a:masterClrMapping/>
  </p:clrMapOvr>
  <p:transition>
    <p:fade/>
  </p:transition>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amp; Image A">
    <p:spTree>
      <p:nvGrpSpPr>
        <p:cNvPr id="1" name=""/>
        <p:cNvGrpSpPr/>
        <p:nvPr/>
      </p:nvGrpSpPr>
      <p:grpSpPr>
        <a:xfrm>
          <a:off x="0" y="0"/>
          <a:ext cx="0" cy="0"/>
          <a:chOff x="0" y="0"/>
          <a:chExt cx="0" cy="0"/>
        </a:xfrm>
      </p:grpSpPr>
      <p:sp>
        <p:nvSpPr>
          <p:cNvPr id="6" name="Content Placeholder 2"/>
          <p:cNvSpPr>
            <a:spLocks noGrp="1"/>
          </p:cNvSpPr>
          <p:nvPr>
            <p:ph idx="18"/>
          </p:nvPr>
        </p:nvSpPr>
        <p:spPr>
          <a:xfrm>
            <a:off x="737576" y="1520826"/>
            <a:ext cx="5166277" cy="4645025"/>
          </a:xfrm>
        </p:spPr>
        <p:txBody>
          <a:bodyPr numCol="1" spcCol="204588">
            <a:noAutofit/>
          </a:bodyPr>
          <a:lstStyle>
            <a:lvl5pPr>
              <a:defRPr/>
            </a:lvl5pPr>
            <a:lvl6pPr>
              <a:defRPr baseline="0"/>
            </a:lvl6p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a:p>
            <a:pPr lvl="5"/>
            <a:r>
              <a:rPr lang="nl-NL" noProof="0"/>
              <a:t>Sixth level</a:t>
            </a:r>
          </a:p>
          <a:p>
            <a:pPr lvl="6"/>
            <a:r>
              <a:rPr lang="nl-NL" noProof="0"/>
              <a:t>Seventh level</a:t>
            </a:r>
          </a:p>
          <a:p>
            <a:pPr lvl="7"/>
            <a:r>
              <a:rPr lang="nl-NL" noProof="0"/>
              <a:t>Eighth level</a:t>
            </a:r>
          </a:p>
          <a:p>
            <a:pPr lvl="8"/>
            <a:r>
              <a:rPr lang="nl-NL" noProof="0"/>
              <a:t>Ninth level</a:t>
            </a:r>
          </a:p>
        </p:txBody>
      </p:sp>
      <p:sp>
        <p:nvSpPr>
          <p:cNvPr id="5" name="Text Placeholder 7">
            <a:extLst>
              <a:ext uri="{FF2B5EF4-FFF2-40B4-BE49-F238E27FC236}">
                <a16:creationId xmlns:a16="http://schemas.microsoft.com/office/drawing/2014/main" id="{3DA9B662-B55E-4E23-A75D-362D99F82737}"/>
              </a:ext>
            </a:extLst>
          </p:cNvPr>
          <p:cNvSpPr>
            <a:spLocks noGrp="1"/>
          </p:cNvSpPr>
          <p:nvPr>
            <p:ph type="body" sz="quarter" idx="13" hasCustomPrompt="1"/>
          </p:nvPr>
        </p:nvSpPr>
        <p:spPr>
          <a:xfrm>
            <a:off x="737576" y="586863"/>
            <a:ext cx="5166277" cy="718063"/>
          </a:xfrm>
        </p:spPr>
        <p:txBody>
          <a:bodyPr tIns="0" rIns="0" bIns="0" anchor="t">
            <a:noAutofit/>
          </a:bodyPr>
          <a:lstStyle>
            <a:lvl1pPr>
              <a:lnSpc>
                <a:spcPct val="100000"/>
              </a:lnSpc>
              <a:spcBef>
                <a:spcPts val="0"/>
              </a:spcBef>
              <a:spcAft>
                <a:spcPts val="0"/>
              </a:spcAft>
              <a:defRPr lang="en-US" sz="2199" b="1" kern="1200" cap="none" spc="0" baseline="0" dirty="0">
                <a:solidFill>
                  <a:schemeClr val="tx1"/>
                </a:solidFill>
                <a:latin typeface="+mn-lt"/>
                <a:ea typeface="+mn-ea"/>
                <a:cs typeface="+mn-cs"/>
              </a:defRPr>
            </a:lvl1pPr>
            <a:lvl2pPr>
              <a:lnSpc>
                <a:spcPct val="100000"/>
              </a:lnSpc>
              <a:spcBef>
                <a:spcPts val="0"/>
              </a:spcBef>
              <a:spcAft>
                <a:spcPts val="0"/>
              </a:spcAft>
              <a:defRPr lang="en-US" sz="1699" b="0" kern="1200" cap="none" spc="0" baseline="0" dirty="0">
                <a:solidFill>
                  <a:schemeClr val="tx1"/>
                </a:solidFill>
                <a:latin typeface="+mn-lt"/>
                <a:ea typeface="+mn-ea"/>
                <a:cs typeface="+mn-cs"/>
              </a:defRPr>
            </a:lvl2pPr>
            <a:lvl3pPr>
              <a:lnSpc>
                <a:spcPct val="100000"/>
              </a:lnSpc>
              <a:spcAft>
                <a:spcPts val="0"/>
              </a:spcAft>
              <a:defRPr sz="1899" spc="0">
                <a:solidFill>
                  <a:srgbClr val="7A91A6"/>
                </a:solidFill>
              </a:defRPr>
            </a:lvl3pPr>
            <a:lvl4pPr marL="0" indent="0">
              <a:spcBef>
                <a:spcPts val="0"/>
              </a:spcBef>
              <a:spcAft>
                <a:spcPts val="0"/>
              </a:spcAft>
              <a:buNone/>
              <a:defRPr sz="1899" spc="0">
                <a:solidFill>
                  <a:srgbClr val="7A91A6"/>
                </a:solidFill>
              </a:defRPr>
            </a:lvl4pPr>
            <a:lvl5pPr marL="0" indent="0">
              <a:spcBef>
                <a:spcPts val="0"/>
              </a:spcBef>
              <a:spcAft>
                <a:spcPts val="0"/>
              </a:spcAft>
              <a:buNone/>
              <a:defRPr sz="1899" spc="0">
                <a:solidFill>
                  <a:srgbClr val="7A91A6"/>
                </a:solidFill>
              </a:defRPr>
            </a:lvl5pPr>
            <a:lvl6pPr marL="0" indent="0">
              <a:lnSpc>
                <a:spcPct val="100000"/>
              </a:lnSpc>
              <a:spcBef>
                <a:spcPts val="0"/>
              </a:spcBef>
              <a:spcAft>
                <a:spcPts val="0"/>
              </a:spcAft>
              <a:buNone/>
              <a:defRPr sz="1899" spc="0">
                <a:solidFill>
                  <a:srgbClr val="7A91A6"/>
                </a:solidFill>
              </a:defRPr>
            </a:lvl6pPr>
            <a:lvl7pPr marL="0" indent="0">
              <a:lnSpc>
                <a:spcPct val="100000"/>
              </a:lnSpc>
              <a:spcBef>
                <a:spcPts val="0"/>
              </a:spcBef>
              <a:spcAft>
                <a:spcPts val="0"/>
              </a:spcAft>
              <a:buNone/>
              <a:defRPr sz="1899" spc="0">
                <a:solidFill>
                  <a:srgbClr val="7A91A6"/>
                </a:solidFill>
              </a:defRPr>
            </a:lvl7pPr>
            <a:lvl8pPr marL="0" indent="0">
              <a:lnSpc>
                <a:spcPct val="100000"/>
              </a:lnSpc>
              <a:spcBef>
                <a:spcPts val="0"/>
              </a:spcBef>
              <a:spcAft>
                <a:spcPts val="0"/>
              </a:spcAft>
              <a:buNone/>
              <a:defRPr sz="1899" spc="0">
                <a:solidFill>
                  <a:srgbClr val="7A91A6"/>
                </a:solidFill>
              </a:defRPr>
            </a:lvl8pPr>
            <a:lvl9pPr marL="0" indent="0">
              <a:lnSpc>
                <a:spcPct val="100000"/>
              </a:lnSpc>
              <a:spcBef>
                <a:spcPts val="0"/>
              </a:spcBef>
              <a:spcAft>
                <a:spcPts val="0"/>
              </a:spcAft>
              <a:buNone/>
              <a:defRPr sz="1899" spc="0">
                <a:solidFill>
                  <a:srgbClr val="7A91A6"/>
                </a:solidFill>
              </a:defRPr>
            </a:lvl9pPr>
          </a:lstStyle>
          <a:p>
            <a:pPr marL="0" lvl="0" indent="0" algn="l" defTabSz="203831" rtl="0" eaLnBrk="1" latinLnBrk="0" hangingPunct="1">
              <a:lnSpc>
                <a:spcPct val="100000"/>
              </a:lnSpc>
              <a:spcBef>
                <a:spcPts val="0"/>
              </a:spcBef>
              <a:spcAft>
                <a:spcPts val="0"/>
              </a:spcAft>
              <a:buFont typeface="Arial" panose="020B0604020202020204" pitchFamily="34" charset="0"/>
              <a:buNone/>
            </a:pPr>
            <a:r>
              <a:rPr lang="nl-NL" noProof="0"/>
              <a:t>Click to edit title </a:t>
            </a:r>
          </a:p>
          <a:p>
            <a:pPr marL="0" lvl="1" indent="0" algn="l" defTabSz="203831" rtl="0" eaLnBrk="1" latinLnBrk="0" hangingPunct="1">
              <a:lnSpc>
                <a:spcPct val="100000"/>
              </a:lnSpc>
              <a:spcBef>
                <a:spcPts val="0"/>
              </a:spcBef>
              <a:spcAft>
                <a:spcPts val="0"/>
              </a:spcAft>
              <a:buFont typeface="Arial" panose="020B0604020202020204" pitchFamily="34" charset="0"/>
              <a:buNone/>
            </a:pPr>
            <a:r>
              <a:rPr lang="nl-NL" noProof="0"/>
              <a:t>Second level</a:t>
            </a:r>
          </a:p>
        </p:txBody>
      </p:sp>
      <p:sp>
        <p:nvSpPr>
          <p:cNvPr id="12" name="Picture Placeholder 11">
            <a:extLst>
              <a:ext uri="{FF2B5EF4-FFF2-40B4-BE49-F238E27FC236}">
                <a16:creationId xmlns:a16="http://schemas.microsoft.com/office/drawing/2014/main" id="{FBFD1967-2994-49F3-97BE-668ADDEBFF13}"/>
              </a:ext>
            </a:extLst>
          </p:cNvPr>
          <p:cNvSpPr>
            <a:spLocks noGrp="1"/>
          </p:cNvSpPr>
          <p:nvPr>
            <p:ph type="pic" sz="quarter" idx="19"/>
          </p:nvPr>
        </p:nvSpPr>
        <p:spPr>
          <a:xfrm>
            <a:off x="6274195" y="349544"/>
            <a:ext cx="5568275" cy="6133160"/>
          </a:xfrm>
          <a:custGeom>
            <a:avLst/>
            <a:gdLst>
              <a:gd name="connsiteX0" fmla="*/ 0 w 5569725"/>
              <a:gd name="connsiteY0" fmla="*/ 0 h 6134580"/>
              <a:gd name="connsiteX1" fmla="*/ 5569725 w 5569725"/>
              <a:gd name="connsiteY1" fmla="*/ 0 h 6134580"/>
              <a:gd name="connsiteX2" fmla="*/ 5569725 w 5569725"/>
              <a:gd name="connsiteY2" fmla="*/ 6134580 h 6134580"/>
              <a:gd name="connsiteX3" fmla="*/ 0 w 5569725"/>
              <a:gd name="connsiteY3" fmla="*/ 6134580 h 6134580"/>
            </a:gdLst>
            <a:ahLst/>
            <a:cxnLst>
              <a:cxn ang="0">
                <a:pos x="connsiteX0" y="connsiteY0"/>
              </a:cxn>
              <a:cxn ang="0">
                <a:pos x="connsiteX1" y="connsiteY1"/>
              </a:cxn>
              <a:cxn ang="0">
                <a:pos x="connsiteX2" y="connsiteY2"/>
              </a:cxn>
              <a:cxn ang="0">
                <a:pos x="connsiteX3" y="connsiteY3"/>
              </a:cxn>
            </a:cxnLst>
            <a:rect l="l" t="t" r="r" b="b"/>
            <a:pathLst>
              <a:path w="5569725" h="6134580">
                <a:moveTo>
                  <a:pt x="0" y="0"/>
                </a:moveTo>
                <a:lnTo>
                  <a:pt x="5569725" y="0"/>
                </a:lnTo>
                <a:lnTo>
                  <a:pt x="5569725" y="6134580"/>
                </a:lnTo>
                <a:lnTo>
                  <a:pt x="0" y="6134580"/>
                </a:lnTo>
                <a:close/>
              </a:path>
            </a:pathLst>
          </a:custGeom>
          <a:solidFill>
            <a:schemeClr val="accent6"/>
          </a:solidFill>
        </p:spPr>
        <p:txBody>
          <a:bodyPr wrap="square" lIns="40918" tIns="40918" rIns="40918" bIns="40918" anchor="ctr">
            <a:noAutofit/>
          </a:bodyPr>
          <a:lstStyle>
            <a:lvl1pPr algn="ctr">
              <a:lnSpc>
                <a:spcPct val="100000"/>
              </a:lnSpc>
              <a:spcAft>
                <a:spcPts val="0"/>
              </a:spcAft>
              <a:defRPr>
                <a:solidFill>
                  <a:schemeClr val="bg1"/>
                </a:solidFill>
              </a:defRPr>
            </a:lvl1pPr>
          </a:lstStyle>
          <a:p>
            <a:endParaRPr lang="nl-NL" noProof="0"/>
          </a:p>
        </p:txBody>
      </p:sp>
      <p:cxnSp>
        <p:nvCxnSpPr>
          <p:cNvPr id="7" name="Straight Connector 6">
            <a:extLst>
              <a:ext uri="{FF2B5EF4-FFF2-40B4-BE49-F238E27FC236}">
                <a16:creationId xmlns:a16="http://schemas.microsoft.com/office/drawing/2014/main" id="{A71588C8-6D19-4647-9C39-FF23A60A03F1}"/>
              </a:ext>
            </a:extLst>
          </p:cNvPr>
          <p:cNvCxnSpPr>
            <a:cxnSpLocks/>
          </p:cNvCxnSpPr>
          <p:nvPr userDrawn="1"/>
        </p:nvCxnSpPr>
        <p:spPr>
          <a:xfrm>
            <a:off x="737575" y="1304623"/>
            <a:ext cx="516627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2086836"/>
      </p:ext>
    </p:extLst>
  </p:cSld>
  <p:clrMapOvr>
    <a:masterClrMapping/>
  </p:clrMapOvr>
  <p:transition>
    <p:fade/>
  </p:transition>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amp; Image B">
    <p:spTree>
      <p:nvGrpSpPr>
        <p:cNvPr id="1" name=""/>
        <p:cNvGrpSpPr/>
        <p:nvPr/>
      </p:nvGrpSpPr>
      <p:grpSpPr>
        <a:xfrm>
          <a:off x="0" y="0"/>
          <a:ext cx="0" cy="0"/>
          <a:chOff x="0" y="0"/>
          <a:chExt cx="0" cy="0"/>
        </a:xfrm>
      </p:grpSpPr>
      <p:sp>
        <p:nvSpPr>
          <p:cNvPr id="8" name="Content Placeholder 2"/>
          <p:cNvSpPr>
            <a:spLocks noGrp="1"/>
          </p:cNvSpPr>
          <p:nvPr>
            <p:ph idx="18"/>
          </p:nvPr>
        </p:nvSpPr>
        <p:spPr>
          <a:xfrm>
            <a:off x="6287170" y="1520826"/>
            <a:ext cx="5166277" cy="4645025"/>
          </a:xfrm>
        </p:spPr>
        <p:txBody>
          <a:bodyPr numCol="1" spcCol="204588">
            <a:noAutofit/>
          </a:bodyPr>
          <a:lstStyle>
            <a:lvl5pPr>
              <a:defRPr/>
            </a:lvl5pPr>
            <a:lvl6pPr>
              <a:defRPr baseline="0"/>
            </a:lvl6p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a:p>
            <a:pPr lvl="5"/>
            <a:r>
              <a:rPr lang="nl-NL" noProof="0"/>
              <a:t>Sixth level</a:t>
            </a:r>
          </a:p>
          <a:p>
            <a:pPr lvl="6"/>
            <a:r>
              <a:rPr lang="nl-NL" noProof="0"/>
              <a:t>Seventh level</a:t>
            </a:r>
          </a:p>
          <a:p>
            <a:pPr lvl="7"/>
            <a:r>
              <a:rPr lang="nl-NL" noProof="0"/>
              <a:t>Eighth level</a:t>
            </a:r>
          </a:p>
          <a:p>
            <a:pPr lvl="8"/>
            <a:r>
              <a:rPr lang="nl-NL" noProof="0"/>
              <a:t>Ninth level</a:t>
            </a:r>
          </a:p>
        </p:txBody>
      </p:sp>
      <p:sp>
        <p:nvSpPr>
          <p:cNvPr id="7" name="Picture Placeholder 6">
            <a:extLst>
              <a:ext uri="{FF2B5EF4-FFF2-40B4-BE49-F238E27FC236}">
                <a16:creationId xmlns:a16="http://schemas.microsoft.com/office/drawing/2014/main" id="{BC1911B3-D4A4-49F4-837D-9BBD6F94E5C5}"/>
              </a:ext>
            </a:extLst>
          </p:cNvPr>
          <p:cNvSpPr>
            <a:spLocks noGrp="1"/>
          </p:cNvSpPr>
          <p:nvPr>
            <p:ph type="pic" sz="quarter" idx="15"/>
          </p:nvPr>
        </p:nvSpPr>
        <p:spPr>
          <a:xfrm>
            <a:off x="349534" y="349544"/>
            <a:ext cx="5568275" cy="6133160"/>
          </a:xfrm>
          <a:custGeom>
            <a:avLst/>
            <a:gdLst>
              <a:gd name="connsiteX0" fmla="*/ 0 w 5569725"/>
              <a:gd name="connsiteY0" fmla="*/ 0 h 6134580"/>
              <a:gd name="connsiteX1" fmla="*/ 5569725 w 5569725"/>
              <a:gd name="connsiteY1" fmla="*/ 0 h 6134580"/>
              <a:gd name="connsiteX2" fmla="*/ 5569725 w 5569725"/>
              <a:gd name="connsiteY2" fmla="*/ 6134580 h 6134580"/>
              <a:gd name="connsiteX3" fmla="*/ 0 w 5569725"/>
              <a:gd name="connsiteY3" fmla="*/ 6134580 h 6134580"/>
            </a:gdLst>
            <a:ahLst/>
            <a:cxnLst>
              <a:cxn ang="0">
                <a:pos x="connsiteX0" y="connsiteY0"/>
              </a:cxn>
              <a:cxn ang="0">
                <a:pos x="connsiteX1" y="connsiteY1"/>
              </a:cxn>
              <a:cxn ang="0">
                <a:pos x="connsiteX2" y="connsiteY2"/>
              </a:cxn>
              <a:cxn ang="0">
                <a:pos x="connsiteX3" y="connsiteY3"/>
              </a:cxn>
            </a:cxnLst>
            <a:rect l="l" t="t" r="r" b="b"/>
            <a:pathLst>
              <a:path w="5569725" h="6134580">
                <a:moveTo>
                  <a:pt x="0" y="0"/>
                </a:moveTo>
                <a:lnTo>
                  <a:pt x="5569725" y="0"/>
                </a:lnTo>
                <a:lnTo>
                  <a:pt x="5569725" y="6134580"/>
                </a:lnTo>
                <a:lnTo>
                  <a:pt x="0" y="6134580"/>
                </a:lnTo>
                <a:close/>
              </a:path>
            </a:pathLst>
          </a:custGeom>
          <a:solidFill>
            <a:schemeClr val="accent6"/>
          </a:solidFill>
        </p:spPr>
        <p:txBody>
          <a:bodyPr wrap="square" lIns="40918" tIns="40918" rIns="40918" bIns="40918" anchor="ctr">
            <a:noAutofit/>
          </a:bodyPr>
          <a:lstStyle>
            <a:lvl1pPr algn="ctr">
              <a:lnSpc>
                <a:spcPct val="100000"/>
              </a:lnSpc>
              <a:spcAft>
                <a:spcPts val="0"/>
              </a:spcAft>
              <a:defRPr>
                <a:solidFill>
                  <a:schemeClr val="bg1"/>
                </a:solidFill>
              </a:defRPr>
            </a:lvl1pPr>
          </a:lstStyle>
          <a:p>
            <a:endParaRPr lang="nl-NL" noProof="0"/>
          </a:p>
        </p:txBody>
      </p:sp>
      <p:sp>
        <p:nvSpPr>
          <p:cNvPr id="6" name="Text Placeholder 7">
            <a:extLst>
              <a:ext uri="{FF2B5EF4-FFF2-40B4-BE49-F238E27FC236}">
                <a16:creationId xmlns:a16="http://schemas.microsoft.com/office/drawing/2014/main" id="{2AEB0693-436E-4A56-BF72-9F3FF3F5E0EA}"/>
              </a:ext>
            </a:extLst>
          </p:cNvPr>
          <p:cNvSpPr>
            <a:spLocks noGrp="1"/>
          </p:cNvSpPr>
          <p:nvPr>
            <p:ph type="body" sz="quarter" idx="19" hasCustomPrompt="1"/>
          </p:nvPr>
        </p:nvSpPr>
        <p:spPr>
          <a:xfrm>
            <a:off x="6287169" y="586863"/>
            <a:ext cx="5168437" cy="718063"/>
          </a:xfrm>
        </p:spPr>
        <p:txBody>
          <a:bodyPr tIns="0" rIns="0" bIns="0" anchor="t">
            <a:noAutofit/>
          </a:bodyPr>
          <a:lstStyle>
            <a:lvl1pPr>
              <a:lnSpc>
                <a:spcPct val="100000"/>
              </a:lnSpc>
              <a:spcBef>
                <a:spcPts val="0"/>
              </a:spcBef>
              <a:spcAft>
                <a:spcPts val="0"/>
              </a:spcAft>
              <a:defRPr lang="en-US" sz="2199" b="1" kern="1200" cap="none" spc="0" baseline="0" dirty="0">
                <a:solidFill>
                  <a:schemeClr val="tx1"/>
                </a:solidFill>
                <a:latin typeface="+mn-lt"/>
                <a:ea typeface="+mn-ea"/>
                <a:cs typeface="+mn-cs"/>
              </a:defRPr>
            </a:lvl1pPr>
            <a:lvl2pPr>
              <a:lnSpc>
                <a:spcPct val="100000"/>
              </a:lnSpc>
              <a:spcBef>
                <a:spcPts val="0"/>
              </a:spcBef>
              <a:spcAft>
                <a:spcPts val="0"/>
              </a:spcAft>
              <a:defRPr lang="en-US" sz="1699" b="0" kern="1200" cap="none" spc="0" baseline="0" dirty="0">
                <a:solidFill>
                  <a:schemeClr val="tx1"/>
                </a:solidFill>
                <a:latin typeface="+mn-lt"/>
                <a:ea typeface="+mn-ea"/>
                <a:cs typeface="+mn-cs"/>
              </a:defRPr>
            </a:lvl2pPr>
            <a:lvl3pPr>
              <a:lnSpc>
                <a:spcPct val="100000"/>
              </a:lnSpc>
              <a:spcAft>
                <a:spcPts val="0"/>
              </a:spcAft>
              <a:defRPr sz="1899" spc="0">
                <a:solidFill>
                  <a:srgbClr val="7A91A6"/>
                </a:solidFill>
              </a:defRPr>
            </a:lvl3pPr>
            <a:lvl4pPr marL="0" indent="0">
              <a:spcBef>
                <a:spcPts val="0"/>
              </a:spcBef>
              <a:spcAft>
                <a:spcPts val="0"/>
              </a:spcAft>
              <a:buNone/>
              <a:defRPr sz="1899" spc="0">
                <a:solidFill>
                  <a:srgbClr val="7A91A6"/>
                </a:solidFill>
              </a:defRPr>
            </a:lvl4pPr>
            <a:lvl5pPr marL="0" indent="0">
              <a:spcBef>
                <a:spcPts val="0"/>
              </a:spcBef>
              <a:spcAft>
                <a:spcPts val="0"/>
              </a:spcAft>
              <a:buNone/>
              <a:defRPr sz="1899" spc="0">
                <a:solidFill>
                  <a:srgbClr val="7A91A6"/>
                </a:solidFill>
              </a:defRPr>
            </a:lvl5pPr>
            <a:lvl6pPr marL="0" indent="0">
              <a:lnSpc>
                <a:spcPct val="100000"/>
              </a:lnSpc>
              <a:spcBef>
                <a:spcPts val="0"/>
              </a:spcBef>
              <a:spcAft>
                <a:spcPts val="0"/>
              </a:spcAft>
              <a:buNone/>
              <a:defRPr sz="1899" spc="0">
                <a:solidFill>
                  <a:srgbClr val="7A91A6"/>
                </a:solidFill>
              </a:defRPr>
            </a:lvl6pPr>
            <a:lvl7pPr marL="0" indent="0">
              <a:lnSpc>
                <a:spcPct val="100000"/>
              </a:lnSpc>
              <a:spcBef>
                <a:spcPts val="0"/>
              </a:spcBef>
              <a:spcAft>
                <a:spcPts val="0"/>
              </a:spcAft>
              <a:buNone/>
              <a:defRPr sz="1899" spc="0">
                <a:solidFill>
                  <a:srgbClr val="7A91A6"/>
                </a:solidFill>
              </a:defRPr>
            </a:lvl7pPr>
            <a:lvl8pPr marL="0" indent="0">
              <a:lnSpc>
                <a:spcPct val="100000"/>
              </a:lnSpc>
              <a:spcBef>
                <a:spcPts val="0"/>
              </a:spcBef>
              <a:spcAft>
                <a:spcPts val="0"/>
              </a:spcAft>
              <a:buNone/>
              <a:defRPr sz="1899" spc="0">
                <a:solidFill>
                  <a:srgbClr val="7A91A6"/>
                </a:solidFill>
              </a:defRPr>
            </a:lvl8pPr>
            <a:lvl9pPr marL="0" indent="0">
              <a:lnSpc>
                <a:spcPct val="100000"/>
              </a:lnSpc>
              <a:spcBef>
                <a:spcPts val="0"/>
              </a:spcBef>
              <a:spcAft>
                <a:spcPts val="0"/>
              </a:spcAft>
              <a:buNone/>
              <a:defRPr sz="1899" spc="0">
                <a:solidFill>
                  <a:srgbClr val="7A91A6"/>
                </a:solidFill>
              </a:defRPr>
            </a:lvl9pPr>
          </a:lstStyle>
          <a:p>
            <a:pPr marL="0" lvl="0" indent="0" algn="l" defTabSz="203831" rtl="0" eaLnBrk="1" latinLnBrk="0" hangingPunct="1">
              <a:lnSpc>
                <a:spcPct val="100000"/>
              </a:lnSpc>
              <a:spcBef>
                <a:spcPts val="0"/>
              </a:spcBef>
              <a:spcAft>
                <a:spcPts val="0"/>
              </a:spcAft>
              <a:buFont typeface="Arial" panose="020B0604020202020204" pitchFamily="34" charset="0"/>
              <a:buNone/>
            </a:pPr>
            <a:r>
              <a:rPr lang="nl-NL" noProof="0"/>
              <a:t>Click to edit title </a:t>
            </a:r>
          </a:p>
          <a:p>
            <a:pPr marL="0" lvl="1" indent="0" algn="l" defTabSz="203831" rtl="0" eaLnBrk="1" latinLnBrk="0" hangingPunct="1">
              <a:lnSpc>
                <a:spcPct val="100000"/>
              </a:lnSpc>
              <a:spcBef>
                <a:spcPts val="0"/>
              </a:spcBef>
              <a:spcAft>
                <a:spcPts val="0"/>
              </a:spcAft>
              <a:buFont typeface="Arial" panose="020B0604020202020204" pitchFamily="34" charset="0"/>
              <a:buNone/>
            </a:pPr>
            <a:r>
              <a:rPr lang="nl-NL" noProof="0"/>
              <a:t>Second level</a:t>
            </a:r>
          </a:p>
        </p:txBody>
      </p:sp>
      <p:cxnSp>
        <p:nvCxnSpPr>
          <p:cNvPr id="5" name="Straight Connector 4">
            <a:extLst>
              <a:ext uri="{FF2B5EF4-FFF2-40B4-BE49-F238E27FC236}">
                <a16:creationId xmlns:a16="http://schemas.microsoft.com/office/drawing/2014/main" id="{49CF7083-A03E-48AD-8AB8-80E4BC0CAD4F}"/>
              </a:ext>
            </a:extLst>
          </p:cNvPr>
          <p:cNvCxnSpPr>
            <a:cxnSpLocks/>
          </p:cNvCxnSpPr>
          <p:nvPr userDrawn="1"/>
        </p:nvCxnSpPr>
        <p:spPr>
          <a:xfrm>
            <a:off x="6287169" y="1304623"/>
            <a:ext cx="517159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9413674"/>
      </p:ext>
    </p:extLst>
  </p:cSld>
  <p:clrMapOvr>
    <a:masterClrMapping/>
  </p:clrMapOvr>
  <p:transition>
    <p:fade/>
  </p:transition>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Content &amp; Images">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A8D3493-57BD-4470-914D-0078A4A209A0}"/>
              </a:ext>
            </a:extLst>
          </p:cNvPr>
          <p:cNvSpPr>
            <a:spLocks noGrp="1"/>
          </p:cNvSpPr>
          <p:nvPr>
            <p:ph type="pic" sz="quarter" idx="26"/>
          </p:nvPr>
        </p:nvSpPr>
        <p:spPr>
          <a:xfrm>
            <a:off x="6280115" y="1521143"/>
            <a:ext cx="5177238" cy="1058863"/>
          </a:xfrm>
          <a:custGeom>
            <a:avLst/>
            <a:gdLst>
              <a:gd name="connsiteX0" fmla="*/ 0 w 5178586"/>
              <a:gd name="connsiteY0" fmla="*/ 0 h 1059108"/>
              <a:gd name="connsiteX1" fmla="*/ 5178586 w 5178586"/>
              <a:gd name="connsiteY1" fmla="*/ 0 h 1059108"/>
              <a:gd name="connsiteX2" fmla="*/ 5178586 w 5178586"/>
              <a:gd name="connsiteY2" fmla="*/ 1059108 h 1059108"/>
              <a:gd name="connsiteX3" fmla="*/ 0 w 5178586"/>
              <a:gd name="connsiteY3" fmla="*/ 1059108 h 1059108"/>
            </a:gdLst>
            <a:ahLst/>
            <a:cxnLst>
              <a:cxn ang="0">
                <a:pos x="connsiteX0" y="connsiteY0"/>
              </a:cxn>
              <a:cxn ang="0">
                <a:pos x="connsiteX1" y="connsiteY1"/>
              </a:cxn>
              <a:cxn ang="0">
                <a:pos x="connsiteX2" y="connsiteY2"/>
              </a:cxn>
              <a:cxn ang="0">
                <a:pos x="connsiteX3" y="connsiteY3"/>
              </a:cxn>
            </a:cxnLst>
            <a:rect l="l" t="t" r="r" b="b"/>
            <a:pathLst>
              <a:path w="5178586" h="1059108">
                <a:moveTo>
                  <a:pt x="0" y="0"/>
                </a:moveTo>
                <a:lnTo>
                  <a:pt x="5178586" y="0"/>
                </a:lnTo>
                <a:lnTo>
                  <a:pt x="5178586" y="1059108"/>
                </a:lnTo>
                <a:lnTo>
                  <a:pt x="0" y="1059108"/>
                </a:lnTo>
                <a:close/>
              </a:path>
            </a:pathLst>
          </a:custGeom>
          <a:solidFill>
            <a:schemeClr val="accent6"/>
          </a:solidFill>
        </p:spPr>
        <p:txBody>
          <a:bodyPr wrap="square" lIns="40918" tIns="40918" rIns="40918" bIns="40918" anchor="ctr">
            <a:noAutofit/>
          </a:bodyPr>
          <a:lstStyle>
            <a:lvl1pPr algn="ctr">
              <a:lnSpc>
                <a:spcPct val="100000"/>
              </a:lnSpc>
              <a:spcAft>
                <a:spcPts val="0"/>
              </a:spcAft>
              <a:defRPr>
                <a:solidFill>
                  <a:schemeClr val="bg1"/>
                </a:solidFill>
              </a:defRPr>
            </a:lvl1pPr>
          </a:lstStyle>
          <a:p>
            <a:endParaRPr lang="nl-NL" noProof="0"/>
          </a:p>
        </p:txBody>
      </p:sp>
      <p:sp>
        <p:nvSpPr>
          <p:cNvPr id="16" name="Picture Placeholder 15">
            <a:extLst>
              <a:ext uri="{FF2B5EF4-FFF2-40B4-BE49-F238E27FC236}">
                <a16:creationId xmlns:a16="http://schemas.microsoft.com/office/drawing/2014/main" id="{014968A0-29BA-4454-AF2E-96DC9C68F946}"/>
              </a:ext>
            </a:extLst>
          </p:cNvPr>
          <p:cNvSpPr>
            <a:spLocks noGrp="1"/>
          </p:cNvSpPr>
          <p:nvPr>
            <p:ph type="pic" sz="quarter" idx="27"/>
          </p:nvPr>
        </p:nvSpPr>
        <p:spPr>
          <a:xfrm>
            <a:off x="734647" y="1521143"/>
            <a:ext cx="5177238" cy="1058863"/>
          </a:xfrm>
          <a:custGeom>
            <a:avLst/>
            <a:gdLst>
              <a:gd name="connsiteX0" fmla="*/ 0 w 5178586"/>
              <a:gd name="connsiteY0" fmla="*/ 0 h 1059108"/>
              <a:gd name="connsiteX1" fmla="*/ 5178586 w 5178586"/>
              <a:gd name="connsiteY1" fmla="*/ 0 h 1059108"/>
              <a:gd name="connsiteX2" fmla="*/ 5178586 w 5178586"/>
              <a:gd name="connsiteY2" fmla="*/ 1059108 h 1059108"/>
              <a:gd name="connsiteX3" fmla="*/ 0 w 5178586"/>
              <a:gd name="connsiteY3" fmla="*/ 1059108 h 1059108"/>
            </a:gdLst>
            <a:ahLst/>
            <a:cxnLst>
              <a:cxn ang="0">
                <a:pos x="connsiteX0" y="connsiteY0"/>
              </a:cxn>
              <a:cxn ang="0">
                <a:pos x="connsiteX1" y="connsiteY1"/>
              </a:cxn>
              <a:cxn ang="0">
                <a:pos x="connsiteX2" y="connsiteY2"/>
              </a:cxn>
              <a:cxn ang="0">
                <a:pos x="connsiteX3" y="connsiteY3"/>
              </a:cxn>
            </a:cxnLst>
            <a:rect l="l" t="t" r="r" b="b"/>
            <a:pathLst>
              <a:path w="5178586" h="1059108">
                <a:moveTo>
                  <a:pt x="0" y="0"/>
                </a:moveTo>
                <a:lnTo>
                  <a:pt x="5178586" y="0"/>
                </a:lnTo>
                <a:lnTo>
                  <a:pt x="5178586" y="1059108"/>
                </a:lnTo>
                <a:lnTo>
                  <a:pt x="0" y="1059108"/>
                </a:lnTo>
                <a:close/>
              </a:path>
            </a:pathLst>
          </a:custGeom>
          <a:solidFill>
            <a:schemeClr val="accent6"/>
          </a:solidFill>
        </p:spPr>
        <p:txBody>
          <a:bodyPr wrap="square" lIns="40918" tIns="40918" rIns="40918" bIns="40918" anchor="ctr">
            <a:noAutofit/>
          </a:bodyPr>
          <a:lstStyle>
            <a:lvl1pPr algn="ctr">
              <a:lnSpc>
                <a:spcPct val="100000"/>
              </a:lnSpc>
              <a:spcAft>
                <a:spcPts val="0"/>
              </a:spcAft>
              <a:defRPr>
                <a:solidFill>
                  <a:schemeClr val="bg1"/>
                </a:solidFill>
              </a:defRPr>
            </a:lvl1pPr>
          </a:lstStyle>
          <a:p>
            <a:endParaRPr lang="nl-NL" noProof="0"/>
          </a:p>
        </p:txBody>
      </p:sp>
      <p:sp>
        <p:nvSpPr>
          <p:cNvPr id="12" name="Content Placeholder 2"/>
          <p:cNvSpPr>
            <a:spLocks noGrp="1"/>
          </p:cNvSpPr>
          <p:nvPr>
            <p:ph idx="24"/>
          </p:nvPr>
        </p:nvSpPr>
        <p:spPr>
          <a:xfrm>
            <a:off x="737578" y="2716213"/>
            <a:ext cx="5179569" cy="3449638"/>
          </a:xfrm>
        </p:spPr>
        <p:txBody>
          <a:bodyPr numCol="1" spcCol="204588">
            <a:noAutofit/>
          </a:bodyPr>
          <a:lstStyle>
            <a:lvl5pPr>
              <a:defRPr/>
            </a:lvl5pPr>
            <a:lvl6pPr>
              <a:defRPr baseline="0"/>
            </a:lvl6p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a:p>
            <a:pPr lvl="5"/>
            <a:r>
              <a:rPr lang="nl-NL" noProof="0"/>
              <a:t>Sixth level</a:t>
            </a:r>
          </a:p>
          <a:p>
            <a:pPr lvl="6"/>
            <a:r>
              <a:rPr lang="nl-NL" noProof="0"/>
              <a:t>Seventh level</a:t>
            </a:r>
          </a:p>
          <a:p>
            <a:pPr lvl="7"/>
            <a:r>
              <a:rPr lang="nl-NL" noProof="0"/>
              <a:t>Eighth level</a:t>
            </a:r>
          </a:p>
          <a:p>
            <a:pPr lvl="8"/>
            <a:r>
              <a:rPr lang="nl-NL" noProof="0"/>
              <a:t>Ninth level</a:t>
            </a:r>
          </a:p>
        </p:txBody>
      </p:sp>
      <p:sp>
        <p:nvSpPr>
          <p:cNvPr id="13" name="Content Placeholder 2"/>
          <p:cNvSpPr>
            <a:spLocks noGrp="1"/>
          </p:cNvSpPr>
          <p:nvPr>
            <p:ph idx="25"/>
          </p:nvPr>
        </p:nvSpPr>
        <p:spPr>
          <a:xfrm>
            <a:off x="6277784" y="2716213"/>
            <a:ext cx="5179569" cy="3449638"/>
          </a:xfrm>
        </p:spPr>
        <p:txBody>
          <a:bodyPr numCol="1" spcCol="204588">
            <a:noAutofit/>
          </a:bodyPr>
          <a:lstStyle>
            <a:lvl5pPr>
              <a:defRPr/>
            </a:lvl5pPr>
            <a:lvl6pPr>
              <a:defRPr baseline="0"/>
            </a:lvl6p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a:p>
            <a:pPr lvl="5"/>
            <a:r>
              <a:rPr lang="nl-NL" noProof="0"/>
              <a:t>Sixth level</a:t>
            </a:r>
          </a:p>
          <a:p>
            <a:pPr lvl="6"/>
            <a:r>
              <a:rPr lang="nl-NL" noProof="0"/>
              <a:t>Seventh level</a:t>
            </a:r>
          </a:p>
          <a:p>
            <a:pPr lvl="7"/>
            <a:r>
              <a:rPr lang="nl-NL" noProof="0"/>
              <a:t>Eighth level</a:t>
            </a:r>
          </a:p>
          <a:p>
            <a:pPr lvl="8"/>
            <a:r>
              <a:rPr lang="nl-NL" noProof="0"/>
              <a:t>Ninth level</a:t>
            </a:r>
          </a:p>
        </p:txBody>
      </p:sp>
      <p:sp>
        <p:nvSpPr>
          <p:cNvPr id="8" name="Text Placeholder 7">
            <a:extLst>
              <a:ext uri="{FF2B5EF4-FFF2-40B4-BE49-F238E27FC236}">
                <a16:creationId xmlns:a16="http://schemas.microsoft.com/office/drawing/2014/main" id="{90CE484C-B547-46FA-97E8-743FBFC7D739}"/>
              </a:ext>
            </a:extLst>
          </p:cNvPr>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lang="en-US" sz="2199" b="1" kern="1200" cap="none" spc="0" baseline="0" dirty="0">
                <a:solidFill>
                  <a:schemeClr val="tx1"/>
                </a:solidFill>
                <a:latin typeface="+mn-lt"/>
                <a:ea typeface="+mn-ea"/>
                <a:cs typeface="+mn-cs"/>
              </a:defRPr>
            </a:lvl1pPr>
            <a:lvl2pPr>
              <a:lnSpc>
                <a:spcPct val="100000"/>
              </a:lnSpc>
              <a:spcBef>
                <a:spcPts val="0"/>
              </a:spcBef>
              <a:spcAft>
                <a:spcPts val="0"/>
              </a:spcAft>
              <a:defRPr lang="en-US" sz="1699" b="0" kern="1200" cap="none" spc="0" baseline="0" dirty="0">
                <a:solidFill>
                  <a:schemeClr val="tx1"/>
                </a:solidFill>
                <a:latin typeface="+mn-lt"/>
                <a:ea typeface="+mn-ea"/>
                <a:cs typeface="+mn-cs"/>
              </a:defRPr>
            </a:lvl2pPr>
            <a:lvl3pPr>
              <a:lnSpc>
                <a:spcPct val="100000"/>
              </a:lnSpc>
              <a:spcAft>
                <a:spcPts val="0"/>
              </a:spcAft>
              <a:defRPr sz="1899" spc="0">
                <a:solidFill>
                  <a:srgbClr val="7A91A6"/>
                </a:solidFill>
              </a:defRPr>
            </a:lvl3pPr>
            <a:lvl4pPr marL="0" indent="0">
              <a:spcBef>
                <a:spcPts val="0"/>
              </a:spcBef>
              <a:spcAft>
                <a:spcPts val="0"/>
              </a:spcAft>
              <a:buNone/>
              <a:defRPr sz="1899" spc="0">
                <a:solidFill>
                  <a:srgbClr val="7A91A6"/>
                </a:solidFill>
              </a:defRPr>
            </a:lvl4pPr>
            <a:lvl5pPr marL="0" indent="0">
              <a:spcBef>
                <a:spcPts val="0"/>
              </a:spcBef>
              <a:spcAft>
                <a:spcPts val="0"/>
              </a:spcAft>
              <a:buNone/>
              <a:defRPr sz="1899" spc="0">
                <a:solidFill>
                  <a:srgbClr val="7A91A6"/>
                </a:solidFill>
              </a:defRPr>
            </a:lvl5pPr>
            <a:lvl6pPr marL="0" indent="0">
              <a:lnSpc>
                <a:spcPct val="100000"/>
              </a:lnSpc>
              <a:spcBef>
                <a:spcPts val="0"/>
              </a:spcBef>
              <a:spcAft>
                <a:spcPts val="0"/>
              </a:spcAft>
              <a:buNone/>
              <a:defRPr sz="1899" spc="0">
                <a:solidFill>
                  <a:srgbClr val="7A91A6"/>
                </a:solidFill>
              </a:defRPr>
            </a:lvl6pPr>
            <a:lvl7pPr marL="0" indent="0">
              <a:lnSpc>
                <a:spcPct val="100000"/>
              </a:lnSpc>
              <a:spcBef>
                <a:spcPts val="0"/>
              </a:spcBef>
              <a:spcAft>
                <a:spcPts val="0"/>
              </a:spcAft>
              <a:buNone/>
              <a:defRPr sz="1899" spc="0">
                <a:solidFill>
                  <a:srgbClr val="7A91A6"/>
                </a:solidFill>
              </a:defRPr>
            </a:lvl7pPr>
            <a:lvl8pPr marL="0" indent="0">
              <a:lnSpc>
                <a:spcPct val="100000"/>
              </a:lnSpc>
              <a:spcBef>
                <a:spcPts val="0"/>
              </a:spcBef>
              <a:spcAft>
                <a:spcPts val="0"/>
              </a:spcAft>
              <a:buNone/>
              <a:defRPr sz="1899" spc="0">
                <a:solidFill>
                  <a:srgbClr val="7A91A6"/>
                </a:solidFill>
              </a:defRPr>
            </a:lvl8pPr>
            <a:lvl9pPr marL="0" indent="0">
              <a:lnSpc>
                <a:spcPct val="100000"/>
              </a:lnSpc>
              <a:spcBef>
                <a:spcPts val="0"/>
              </a:spcBef>
              <a:spcAft>
                <a:spcPts val="0"/>
              </a:spcAft>
              <a:buNone/>
              <a:defRPr sz="1899" spc="0">
                <a:solidFill>
                  <a:srgbClr val="7A91A6"/>
                </a:solidFill>
              </a:defRPr>
            </a:lvl9pPr>
          </a:lstStyle>
          <a:p>
            <a:pPr marL="0" lvl="0" indent="0" algn="l" defTabSz="203831" rtl="0" eaLnBrk="1" latinLnBrk="0" hangingPunct="1">
              <a:lnSpc>
                <a:spcPct val="100000"/>
              </a:lnSpc>
              <a:spcBef>
                <a:spcPts val="0"/>
              </a:spcBef>
              <a:spcAft>
                <a:spcPts val="0"/>
              </a:spcAft>
              <a:buFont typeface="Arial" panose="020B0604020202020204" pitchFamily="34" charset="0"/>
              <a:buNone/>
            </a:pPr>
            <a:r>
              <a:rPr lang="nl-NL" noProof="0"/>
              <a:t>Click to edit title </a:t>
            </a:r>
          </a:p>
          <a:p>
            <a:pPr marL="0" lvl="1" indent="0" algn="l" defTabSz="203831" rtl="0" eaLnBrk="1" latinLnBrk="0" hangingPunct="1">
              <a:lnSpc>
                <a:spcPct val="100000"/>
              </a:lnSpc>
              <a:spcBef>
                <a:spcPts val="0"/>
              </a:spcBef>
              <a:spcAft>
                <a:spcPts val="0"/>
              </a:spcAft>
              <a:buFont typeface="Arial" panose="020B0604020202020204" pitchFamily="34" charset="0"/>
              <a:buNone/>
            </a:pPr>
            <a:r>
              <a:rPr lang="nl-NL" noProof="0"/>
              <a:t>Second level</a:t>
            </a:r>
          </a:p>
        </p:txBody>
      </p:sp>
      <p:cxnSp>
        <p:nvCxnSpPr>
          <p:cNvPr id="7" name="Straight Connector 6">
            <a:extLst>
              <a:ext uri="{FF2B5EF4-FFF2-40B4-BE49-F238E27FC236}">
                <a16:creationId xmlns:a16="http://schemas.microsoft.com/office/drawing/2014/main" id="{5A090CE1-6D09-4228-9C41-A66D87629B85}"/>
              </a:ext>
            </a:extLst>
          </p:cNvPr>
          <p:cNvCxnSpPr>
            <a:cxnSpLocks/>
          </p:cNvCxnSpPr>
          <p:nvPr userDrawn="1"/>
        </p:nvCxnSpPr>
        <p:spPr>
          <a:xfrm>
            <a:off x="737575" y="1304623"/>
            <a:ext cx="1072119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9039138"/>
      </p:ext>
    </p:extLst>
  </p:cSld>
  <p:clrMapOvr>
    <a:masterClrMapping/>
  </p:clrMapOvr>
  <p:transition>
    <p:fade/>
  </p:transition>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lumn Content &amp; Images">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49250434-FCAC-4FB8-B665-216890437B3B}"/>
              </a:ext>
            </a:extLst>
          </p:cNvPr>
          <p:cNvSpPr>
            <a:spLocks noGrp="1"/>
          </p:cNvSpPr>
          <p:nvPr>
            <p:ph type="pic" sz="quarter" idx="27"/>
          </p:nvPr>
        </p:nvSpPr>
        <p:spPr>
          <a:xfrm>
            <a:off x="4411292" y="1521143"/>
            <a:ext cx="3369420" cy="1058863"/>
          </a:xfrm>
          <a:custGeom>
            <a:avLst/>
            <a:gdLst>
              <a:gd name="connsiteX0" fmla="*/ 0 w 3370297"/>
              <a:gd name="connsiteY0" fmla="*/ 0 h 1059108"/>
              <a:gd name="connsiteX1" fmla="*/ 3370297 w 3370297"/>
              <a:gd name="connsiteY1" fmla="*/ 0 h 1059108"/>
              <a:gd name="connsiteX2" fmla="*/ 3370297 w 3370297"/>
              <a:gd name="connsiteY2" fmla="*/ 1059108 h 1059108"/>
              <a:gd name="connsiteX3" fmla="*/ 0 w 3370297"/>
              <a:gd name="connsiteY3" fmla="*/ 1059108 h 1059108"/>
            </a:gdLst>
            <a:ahLst/>
            <a:cxnLst>
              <a:cxn ang="0">
                <a:pos x="connsiteX0" y="connsiteY0"/>
              </a:cxn>
              <a:cxn ang="0">
                <a:pos x="connsiteX1" y="connsiteY1"/>
              </a:cxn>
              <a:cxn ang="0">
                <a:pos x="connsiteX2" y="connsiteY2"/>
              </a:cxn>
              <a:cxn ang="0">
                <a:pos x="connsiteX3" y="connsiteY3"/>
              </a:cxn>
            </a:cxnLst>
            <a:rect l="l" t="t" r="r" b="b"/>
            <a:pathLst>
              <a:path w="3370297" h="1059108">
                <a:moveTo>
                  <a:pt x="0" y="0"/>
                </a:moveTo>
                <a:lnTo>
                  <a:pt x="3370297" y="0"/>
                </a:lnTo>
                <a:lnTo>
                  <a:pt x="3370297" y="1059108"/>
                </a:lnTo>
                <a:lnTo>
                  <a:pt x="0" y="1059108"/>
                </a:lnTo>
                <a:close/>
              </a:path>
            </a:pathLst>
          </a:custGeom>
          <a:solidFill>
            <a:schemeClr val="accent6"/>
          </a:solidFill>
        </p:spPr>
        <p:txBody>
          <a:bodyPr wrap="square" lIns="40918" tIns="40918" rIns="40918" bIns="40918" anchor="ctr">
            <a:noAutofit/>
          </a:bodyPr>
          <a:lstStyle>
            <a:lvl1pPr algn="ctr">
              <a:lnSpc>
                <a:spcPct val="100000"/>
              </a:lnSpc>
              <a:spcAft>
                <a:spcPts val="0"/>
              </a:spcAft>
              <a:defRPr>
                <a:solidFill>
                  <a:schemeClr val="bg1"/>
                </a:solidFill>
              </a:defRPr>
            </a:lvl1pPr>
          </a:lstStyle>
          <a:p>
            <a:endParaRPr lang="nl-NL" noProof="0"/>
          </a:p>
        </p:txBody>
      </p:sp>
      <p:sp>
        <p:nvSpPr>
          <p:cNvPr id="21" name="Picture Placeholder 20">
            <a:extLst>
              <a:ext uri="{FF2B5EF4-FFF2-40B4-BE49-F238E27FC236}">
                <a16:creationId xmlns:a16="http://schemas.microsoft.com/office/drawing/2014/main" id="{59DAF70C-09DF-480B-8626-D110FB6AE8B0}"/>
              </a:ext>
            </a:extLst>
          </p:cNvPr>
          <p:cNvSpPr>
            <a:spLocks noGrp="1"/>
          </p:cNvSpPr>
          <p:nvPr>
            <p:ph type="pic" sz="quarter" idx="28"/>
          </p:nvPr>
        </p:nvSpPr>
        <p:spPr>
          <a:xfrm>
            <a:off x="8087936" y="1521143"/>
            <a:ext cx="3369420" cy="1058863"/>
          </a:xfrm>
          <a:custGeom>
            <a:avLst/>
            <a:gdLst>
              <a:gd name="connsiteX0" fmla="*/ 0 w 3370297"/>
              <a:gd name="connsiteY0" fmla="*/ 0 h 1059108"/>
              <a:gd name="connsiteX1" fmla="*/ 3370297 w 3370297"/>
              <a:gd name="connsiteY1" fmla="*/ 0 h 1059108"/>
              <a:gd name="connsiteX2" fmla="*/ 3370297 w 3370297"/>
              <a:gd name="connsiteY2" fmla="*/ 1059108 h 1059108"/>
              <a:gd name="connsiteX3" fmla="*/ 0 w 3370297"/>
              <a:gd name="connsiteY3" fmla="*/ 1059108 h 1059108"/>
            </a:gdLst>
            <a:ahLst/>
            <a:cxnLst>
              <a:cxn ang="0">
                <a:pos x="connsiteX0" y="connsiteY0"/>
              </a:cxn>
              <a:cxn ang="0">
                <a:pos x="connsiteX1" y="connsiteY1"/>
              </a:cxn>
              <a:cxn ang="0">
                <a:pos x="connsiteX2" y="connsiteY2"/>
              </a:cxn>
              <a:cxn ang="0">
                <a:pos x="connsiteX3" y="connsiteY3"/>
              </a:cxn>
            </a:cxnLst>
            <a:rect l="l" t="t" r="r" b="b"/>
            <a:pathLst>
              <a:path w="3370297" h="1059108">
                <a:moveTo>
                  <a:pt x="0" y="0"/>
                </a:moveTo>
                <a:lnTo>
                  <a:pt x="3370297" y="0"/>
                </a:lnTo>
                <a:lnTo>
                  <a:pt x="3370297" y="1059108"/>
                </a:lnTo>
                <a:lnTo>
                  <a:pt x="0" y="1059108"/>
                </a:lnTo>
                <a:close/>
              </a:path>
            </a:pathLst>
          </a:custGeom>
          <a:solidFill>
            <a:schemeClr val="accent6"/>
          </a:solidFill>
        </p:spPr>
        <p:txBody>
          <a:bodyPr wrap="square" lIns="40918" tIns="40918" rIns="40918" bIns="40918" anchor="ctr">
            <a:noAutofit/>
          </a:bodyPr>
          <a:lstStyle>
            <a:lvl1pPr algn="ctr">
              <a:lnSpc>
                <a:spcPct val="100000"/>
              </a:lnSpc>
              <a:spcAft>
                <a:spcPts val="0"/>
              </a:spcAft>
              <a:defRPr>
                <a:solidFill>
                  <a:schemeClr val="bg1"/>
                </a:solidFill>
              </a:defRPr>
            </a:lvl1pPr>
          </a:lstStyle>
          <a:p>
            <a:endParaRPr lang="nl-NL" noProof="0"/>
          </a:p>
        </p:txBody>
      </p:sp>
      <p:sp>
        <p:nvSpPr>
          <p:cNvPr id="16" name="Picture Placeholder 15">
            <a:extLst>
              <a:ext uri="{FF2B5EF4-FFF2-40B4-BE49-F238E27FC236}">
                <a16:creationId xmlns:a16="http://schemas.microsoft.com/office/drawing/2014/main" id="{98F4E8FC-36AB-4BD8-974E-27D28F8446FE}"/>
              </a:ext>
            </a:extLst>
          </p:cNvPr>
          <p:cNvSpPr>
            <a:spLocks noGrp="1"/>
          </p:cNvSpPr>
          <p:nvPr>
            <p:ph type="pic" sz="quarter" idx="29"/>
          </p:nvPr>
        </p:nvSpPr>
        <p:spPr>
          <a:xfrm>
            <a:off x="734648" y="1521143"/>
            <a:ext cx="3369420" cy="1058863"/>
          </a:xfrm>
          <a:custGeom>
            <a:avLst/>
            <a:gdLst>
              <a:gd name="connsiteX0" fmla="*/ 0 w 3370297"/>
              <a:gd name="connsiteY0" fmla="*/ 0 h 1059108"/>
              <a:gd name="connsiteX1" fmla="*/ 3370297 w 3370297"/>
              <a:gd name="connsiteY1" fmla="*/ 0 h 1059108"/>
              <a:gd name="connsiteX2" fmla="*/ 3370297 w 3370297"/>
              <a:gd name="connsiteY2" fmla="*/ 1059108 h 1059108"/>
              <a:gd name="connsiteX3" fmla="*/ 0 w 3370297"/>
              <a:gd name="connsiteY3" fmla="*/ 1059108 h 1059108"/>
            </a:gdLst>
            <a:ahLst/>
            <a:cxnLst>
              <a:cxn ang="0">
                <a:pos x="connsiteX0" y="connsiteY0"/>
              </a:cxn>
              <a:cxn ang="0">
                <a:pos x="connsiteX1" y="connsiteY1"/>
              </a:cxn>
              <a:cxn ang="0">
                <a:pos x="connsiteX2" y="connsiteY2"/>
              </a:cxn>
              <a:cxn ang="0">
                <a:pos x="connsiteX3" y="connsiteY3"/>
              </a:cxn>
            </a:cxnLst>
            <a:rect l="l" t="t" r="r" b="b"/>
            <a:pathLst>
              <a:path w="3370297" h="1059108">
                <a:moveTo>
                  <a:pt x="0" y="0"/>
                </a:moveTo>
                <a:lnTo>
                  <a:pt x="3370297" y="0"/>
                </a:lnTo>
                <a:lnTo>
                  <a:pt x="3370297" y="1059108"/>
                </a:lnTo>
                <a:lnTo>
                  <a:pt x="0" y="1059108"/>
                </a:lnTo>
                <a:close/>
              </a:path>
            </a:pathLst>
          </a:custGeom>
          <a:solidFill>
            <a:schemeClr val="accent6"/>
          </a:solidFill>
        </p:spPr>
        <p:txBody>
          <a:bodyPr wrap="square" lIns="40918" tIns="40918" rIns="40918" bIns="40918" anchor="ctr">
            <a:noAutofit/>
          </a:bodyPr>
          <a:lstStyle>
            <a:lvl1pPr algn="ctr">
              <a:lnSpc>
                <a:spcPct val="100000"/>
              </a:lnSpc>
              <a:spcAft>
                <a:spcPts val="0"/>
              </a:spcAft>
              <a:defRPr>
                <a:solidFill>
                  <a:schemeClr val="bg1"/>
                </a:solidFill>
              </a:defRPr>
            </a:lvl1pPr>
          </a:lstStyle>
          <a:p>
            <a:endParaRPr lang="nl-NL" noProof="0"/>
          </a:p>
        </p:txBody>
      </p:sp>
      <p:sp>
        <p:nvSpPr>
          <p:cNvPr id="11" name="Content Placeholder 2"/>
          <p:cNvSpPr>
            <a:spLocks noGrp="1"/>
          </p:cNvSpPr>
          <p:nvPr>
            <p:ph idx="24"/>
          </p:nvPr>
        </p:nvSpPr>
        <p:spPr>
          <a:xfrm>
            <a:off x="737578" y="2716213"/>
            <a:ext cx="3371815" cy="3449638"/>
          </a:xfrm>
        </p:spPr>
        <p:txBody>
          <a:bodyPr numCol="1" spcCol="204588">
            <a:noAutofit/>
          </a:bodyPr>
          <a:lstStyle>
            <a:lvl5pPr>
              <a:defRPr/>
            </a:lvl5pPr>
            <a:lvl6pPr>
              <a:defRPr baseline="0"/>
            </a:lvl6p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a:p>
            <a:pPr lvl="5"/>
            <a:r>
              <a:rPr lang="nl-NL" noProof="0"/>
              <a:t>Sixth level</a:t>
            </a:r>
          </a:p>
          <a:p>
            <a:pPr lvl="6"/>
            <a:r>
              <a:rPr lang="nl-NL" noProof="0"/>
              <a:t>Seventh level</a:t>
            </a:r>
          </a:p>
          <a:p>
            <a:pPr lvl="7"/>
            <a:r>
              <a:rPr lang="nl-NL" noProof="0"/>
              <a:t>Eighth level</a:t>
            </a:r>
          </a:p>
          <a:p>
            <a:pPr lvl="8"/>
            <a:r>
              <a:rPr lang="nl-NL" noProof="0"/>
              <a:t>Ninth level</a:t>
            </a:r>
          </a:p>
        </p:txBody>
      </p:sp>
      <p:sp>
        <p:nvSpPr>
          <p:cNvPr id="14" name="Content Placeholder 2"/>
          <p:cNvSpPr>
            <a:spLocks noGrp="1"/>
          </p:cNvSpPr>
          <p:nvPr>
            <p:ph idx="25"/>
          </p:nvPr>
        </p:nvSpPr>
        <p:spPr>
          <a:xfrm>
            <a:off x="8085539" y="2716213"/>
            <a:ext cx="3371815" cy="3449638"/>
          </a:xfrm>
        </p:spPr>
        <p:txBody>
          <a:bodyPr numCol="1" spcCol="204588">
            <a:noAutofit/>
          </a:bodyPr>
          <a:lstStyle>
            <a:lvl5pPr>
              <a:defRPr/>
            </a:lvl5pPr>
            <a:lvl6pPr>
              <a:defRPr baseline="0"/>
            </a:lvl6p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a:p>
            <a:pPr lvl="5"/>
            <a:r>
              <a:rPr lang="nl-NL" noProof="0"/>
              <a:t>Sixth level</a:t>
            </a:r>
          </a:p>
          <a:p>
            <a:pPr lvl="6"/>
            <a:r>
              <a:rPr lang="nl-NL" noProof="0"/>
              <a:t>Seventh level</a:t>
            </a:r>
          </a:p>
          <a:p>
            <a:pPr lvl="7"/>
            <a:r>
              <a:rPr lang="nl-NL" noProof="0"/>
              <a:t>Eighth level</a:t>
            </a:r>
          </a:p>
          <a:p>
            <a:pPr lvl="8"/>
            <a:r>
              <a:rPr lang="nl-NL" noProof="0"/>
              <a:t>Ninth level</a:t>
            </a:r>
          </a:p>
        </p:txBody>
      </p:sp>
      <p:sp>
        <p:nvSpPr>
          <p:cNvPr id="15" name="Content Placeholder 2"/>
          <p:cNvSpPr>
            <a:spLocks noGrp="1"/>
          </p:cNvSpPr>
          <p:nvPr>
            <p:ph idx="26"/>
          </p:nvPr>
        </p:nvSpPr>
        <p:spPr>
          <a:xfrm>
            <a:off x="4408895" y="2716213"/>
            <a:ext cx="3371815" cy="3449638"/>
          </a:xfrm>
        </p:spPr>
        <p:txBody>
          <a:bodyPr numCol="1" spcCol="204588">
            <a:noAutofit/>
          </a:bodyPr>
          <a:lstStyle>
            <a:lvl5pPr>
              <a:defRPr/>
            </a:lvl5pPr>
            <a:lvl6pPr>
              <a:defRPr baseline="0"/>
            </a:lvl6p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a:p>
            <a:pPr lvl="5"/>
            <a:r>
              <a:rPr lang="nl-NL" noProof="0"/>
              <a:t>Sixth level</a:t>
            </a:r>
          </a:p>
          <a:p>
            <a:pPr lvl="6"/>
            <a:r>
              <a:rPr lang="nl-NL" noProof="0"/>
              <a:t>Seventh level</a:t>
            </a:r>
          </a:p>
          <a:p>
            <a:pPr lvl="7"/>
            <a:r>
              <a:rPr lang="nl-NL" noProof="0"/>
              <a:t>Eighth level</a:t>
            </a:r>
          </a:p>
          <a:p>
            <a:pPr lvl="8"/>
            <a:r>
              <a:rPr lang="nl-NL" noProof="0"/>
              <a:t>Ninth level</a:t>
            </a:r>
          </a:p>
        </p:txBody>
      </p:sp>
      <p:sp>
        <p:nvSpPr>
          <p:cNvPr id="9" name="Text Placeholder 7">
            <a:extLst>
              <a:ext uri="{FF2B5EF4-FFF2-40B4-BE49-F238E27FC236}">
                <a16:creationId xmlns:a16="http://schemas.microsoft.com/office/drawing/2014/main" id="{EC0B0766-1B80-4503-80C6-5380F28D7E46}"/>
              </a:ext>
            </a:extLst>
          </p:cNvPr>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lang="en-US" sz="2199" b="1" kern="1200" cap="none" spc="0" baseline="0" dirty="0">
                <a:solidFill>
                  <a:schemeClr val="tx1"/>
                </a:solidFill>
                <a:latin typeface="+mn-lt"/>
                <a:ea typeface="+mn-ea"/>
                <a:cs typeface="+mn-cs"/>
              </a:defRPr>
            </a:lvl1pPr>
            <a:lvl2pPr>
              <a:lnSpc>
                <a:spcPct val="100000"/>
              </a:lnSpc>
              <a:spcBef>
                <a:spcPts val="0"/>
              </a:spcBef>
              <a:spcAft>
                <a:spcPts val="0"/>
              </a:spcAft>
              <a:defRPr lang="en-US" sz="1699" b="0" kern="1200" cap="none" spc="0" baseline="0" dirty="0">
                <a:solidFill>
                  <a:schemeClr val="tx1"/>
                </a:solidFill>
                <a:latin typeface="+mn-lt"/>
                <a:ea typeface="+mn-ea"/>
                <a:cs typeface="+mn-cs"/>
              </a:defRPr>
            </a:lvl2pPr>
            <a:lvl3pPr>
              <a:lnSpc>
                <a:spcPct val="100000"/>
              </a:lnSpc>
              <a:spcAft>
                <a:spcPts val="0"/>
              </a:spcAft>
              <a:defRPr sz="1899" spc="0">
                <a:solidFill>
                  <a:srgbClr val="7A91A6"/>
                </a:solidFill>
              </a:defRPr>
            </a:lvl3pPr>
            <a:lvl4pPr marL="0" indent="0">
              <a:spcBef>
                <a:spcPts val="0"/>
              </a:spcBef>
              <a:spcAft>
                <a:spcPts val="0"/>
              </a:spcAft>
              <a:buNone/>
              <a:defRPr sz="1899" spc="0">
                <a:solidFill>
                  <a:srgbClr val="7A91A6"/>
                </a:solidFill>
              </a:defRPr>
            </a:lvl4pPr>
            <a:lvl5pPr marL="0" indent="0">
              <a:spcBef>
                <a:spcPts val="0"/>
              </a:spcBef>
              <a:spcAft>
                <a:spcPts val="0"/>
              </a:spcAft>
              <a:buNone/>
              <a:defRPr sz="1899" spc="0">
                <a:solidFill>
                  <a:srgbClr val="7A91A6"/>
                </a:solidFill>
              </a:defRPr>
            </a:lvl5pPr>
            <a:lvl6pPr marL="0" indent="0">
              <a:lnSpc>
                <a:spcPct val="100000"/>
              </a:lnSpc>
              <a:spcBef>
                <a:spcPts val="0"/>
              </a:spcBef>
              <a:spcAft>
                <a:spcPts val="0"/>
              </a:spcAft>
              <a:buNone/>
              <a:defRPr sz="1899" spc="0">
                <a:solidFill>
                  <a:srgbClr val="7A91A6"/>
                </a:solidFill>
              </a:defRPr>
            </a:lvl6pPr>
            <a:lvl7pPr marL="0" indent="0">
              <a:lnSpc>
                <a:spcPct val="100000"/>
              </a:lnSpc>
              <a:spcBef>
                <a:spcPts val="0"/>
              </a:spcBef>
              <a:spcAft>
                <a:spcPts val="0"/>
              </a:spcAft>
              <a:buNone/>
              <a:defRPr sz="1899" spc="0">
                <a:solidFill>
                  <a:srgbClr val="7A91A6"/>
                </a:solidFill>
              </a:defRPr>
            </a:lvl7pPr>
            <a:lvl8pPr marL="0" indent="0">
              <a:lnSpc>
                <a:spcPct val="100000"/>
              </a:lnSpc>
              <a:spcBef>
                <a:spcPts val="0"/>
              </a:spcBef>
              <a:spcAft>
                <a:spcPts val="0"/>
              </a:spcAft>
              <a:buNone/>
              <a:defRPr sz="1899" spc="0">
                <a:solidFill>
                  <a:srgbClr val="7A91A6"/>
                </a:solidFill>
              </a:defRPr>
            </a:lvl8pPr>
            <a:lvl9pPr marL="0" indent="0">
              <a:lnSpc>
                <a:spcPct val="100000"/>
              </a:lnSpc>
              <a:spcBef>
                <a:spcPts val="0"/>
              </a:spcBef>
              <a:spcAft>
                <a:spcPts val="0"/>
              </a:spcAft>
              <a:buNone/>
              <a:defRPr sz="1899" spc="0">
                <a:solidFill>
                  <a:srgbClr val="7A91A6"/>
                </a:solidFill>
              </a:defRPr>
            </a:lvl9pPr>
          </a:lstStyle>
          <a:p>
            <a:pPr marL="0" lvl="0" indent="0" algn="l" defTabSz="203831" rtl="0" eaLnBrk="1" latinLnBrk="0" hangingPunct="1">
              <a:lnSpc>
                <a:spcPct val="100000"/>
              </a:lnSpc>
              <a:spcBef>
                <a:spcPts val="0"/>
              </a:spcBef>
              <a:spcAft>
                <a:spcPts val="0"/>
              </a:spcAft>
              <a:buFont typeface="Arial" panose="020B0604020202020204" pitchFamily="34" charset="0"/>
              <a:buNone/>
            </a:pPr>
            <a:r>
              <a:rPr lang="nl-NL" noProof="0"/>
              <a:t>Click to edit title </a:t>
            </a:r>
          </a:p>
          <a:p>
            <a:pPr marL="0" lvl="1" indent="0" algn="l" defTabSz="203831" rtl="0" eaLnBrk="1" latinLnBrk="0" hangingPunct="1">
              <a:lnSpc>
                <a:spcPct val="100000"/>
              </a:lnSpc>
              <a:spcBef>
                <a:spcPts val="0"/>
              </a:spcBef>
              <a:spcAft>
                <a:spcPts val="0"/>
              </a:spcAft>
              <a:buFont typeface="Arial" panose="020B0604020202020204" pitchFamily="34" charset="0"/>
              <a:buNone/>
            </a:pPr>
            <a:r>
              <a:rPr lang="nl-NL" noProof="0"/>
              <a:t>Second level</a:t>
            </a:r>
          </a:p>
        </p:txBody>
      </p:sp>
      <p:cxnSp>
        <p:nvCxnSpPr>
          <p:cNvPr id="10" name="Straight Connector 9">
            <a:extLst>
              <a:ext uri="{FF2B5EF4-FFF2-40B4-BE49-F238E27FC236}">
                <a16:creationId xmlns:a16="http://schemas.microsoft.com/office/drawing/2014/main" id="{B0C3F51A-5C3A-4137-8A30-0A520BFBF701}"/>
              </a:ext>
            </a:extLst>
          </p:cNvPr>
          <p:cNvCxnSpPr>
            <a:cxnSpLocks/>
          </p:cNvCxnSpPr>
          <p:nvPr userDrawn="1"/>
        </p:nvCxnSpPr>
        <p:spPr>
          <a:xfrm>
            <a:off x="737575" y="1304623"/>
            <a:ext cx="1072119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8454977"/>
      </p:ext>
    </p:extLst>
  </p:cSld>
  <p:clrMapOvr>
    <a:masterClrMapping/>
  </p:clrMapOvr>
  <p:transition>
    <p:fade/>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dia blauw">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58E2E246-1D34-B447-AFDA-FF516868A623}"/>
              </a:ext>
            </a:extLst>
          </p:cNvPr>
          <p:cNvSpPr/>
          <p:nvPr userDrawn="1"/>
        </p:nvSpPr>
        <p:spPr>
          <a:xfrm>
            <a:off x="0" y="0"/>
            <a:ext cx="12192000" cy="5348620"/>
          </a:xfrm>
          <a:prstGeom prst="rect">
            <a:avLst/>
          </a:prstGeom>
          <a:solidFill>
            <a:srgbClr val="06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C49EB3B5-D2A1-B349-AC77-5AA293DB1CBE}"/>
              </a:ext>
            </a:extLst>
          </p:cNvPr>
          <p:cNvSpPr>
            <a:spLocks noGrp="1"/>
          </p:cNvSpPr>
          <p:nvPr>
            <p:ph type="ctrTitle"/>
          </p:nvPr>
        </p:nvSpPr>
        <p:spPr>
          <a:xfrm>
            <a:off x="1416050" y="368300"/>
            <a:ext cx="10080625" cy="2301583"/>
          </a:xfrm>
        </p:spPr>
        <p:txBody>
          <a:bodyPr anchor="t" anchorCtr="0"/>
          <a:lstStyle>
            <a:lvl1pPr algn="l">
              <a:defRPr sz="6000">
                <a:solidFill>
                  <a:srgbClr val="FF7C00"/>
                </a:solidFill>
              </a:defRPr>
            </a:lvl1pPr>
          </a:lstStyle>
          <a:p>
            <a:r>
              <a:rPr lang="nl-NL"/>
              <a:t>Klik om stijl te bewerken</a:t>
            </a:r>
          </a:p>
        </p:txBody>
      </p:sp>
      <p:sp>
        <p:nvSpPr>
          <p:cNvPr id="3" name="Ondertitel 2">
            <a:extLst>
              <a:ext uri="{FF2B5EF4-FFF2-40B4-BE49-F238E27FC236}">
                <a16:creationId xmlns:a16="http://schemas.microsoft.com/office/drawing/2014/main" id="{AAE75005-3D0B-5346-9206-72857FC13794}"/>
              </a:ext>
            </a:extLst>
          </p:cNvPr>
          <p:cNvSpPr>
            <a:spLocks noGrp="1"/>
          </p:cNvSpPr>
          <p:nvPr>
            <p:ph type="subTitle" idx="1"/>
          </p:nvPr>
        </p:nvSpPr>
        <p:spPr>
          <a:xfrm>
            <a:off x="1416050" y="3428999"/>
            <a:ext cx="10080625" cy="139764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pic>
        <p:nvPicPr>
          <p:cNvPr id="7" name="Afbeelding 6">
            <a:extLst>
              <a:ext uri="{FF2B5EF4-FFF2-40B4-BE49-F238E27FC236}">
                <a16:creationId xmlns:a16="http://schemas.microsoft.com/office/drawing/2014/main" id="{4DA90300-B461-6E4E-9C1A-A14B2E9C3C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05806" y="5348620"/>
            <a:ext cx="6400523" cy="1510496"/>
          </a:xfrm>
          <a:prstGeom prst="rect">
            <a:avLst/>
          </a:prstGeom>
        </p:spPr>
      </p:pic>
    </p:spTree>
    <p:extLst>
      <p:ext uri="{BB962C8B-B14F-4D97-AF65-F5344CB8AC3E}">
        <p14:creationId xmlns:p14="http://schemas.microsoft.com/office/powerpoint/2010/main" val="1924903572"/>
      </p:ext>
    </p:extLst>
  </p:cSld>
  <p:clrMapOvr>
    <a:masterClrMapping/>
  </p:clrMapOvr>
  <p:extLst>
    <p:ext uri="{DCECCB84-F9BA-43D5-87BE-67443E8EF086}">
      <p15:sldGuideLst xmlns:p15="http://schemas.microsoft.com/office/powerpoint/2012/main">
        <p15:guide id="1" pos="892">
          <p15:clr>
            <a:srgbClr val="FBAE40"/>
          </p15:clr>
        </p15:guide>
        <p15:guide id="2" pos="678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Numbered Sections">
    <p:spTree>
      <p:nvGrpSpPr>
        <p:cNvPr id="1" name=""/>
        <p:cNvGrpSpPr/>
        <p:nvPr/>
      </p:nvGrpSpPr>
      <p:grpSpPr>
        <a:xfrm>
          <a:off x="0" y="0"/>
          <a:ext cx="0" cy="0"/>
          <a:chOff x="0" y="0"/>
          <a:chExt cx="0" cy="0"/>
        </a:xfrm>
      </p:grpSpPr>
      <p:sp>
        <p:nvSpPr>
          <p:cNvPr id="11" name="Text Placeholder 3"/>
          <p:cNvSpPr>
            <a:spLocks noGrp="1"/>
          </p:cNvSpPr>
          <p:nvPr>
            <p:ph type="body" sz="quarter" idx="20" hasCustomPrompt="1"/>
          </p:nvPr>
        </p:nvSpPr>
        <p:spPr>
          <a:xfrm>
            <a:off x="734646" y="1520978"/>
            <a:ext cx="864000" cy="4644873"/>
          </a:xfrm>
          <a:solidFill>
            <a:schemeClr val="accent5"/>
          </a:solidFill>
        </p:spPr>
        <p:txBody>
          <a:bodyPr lIns="40918" tIns="0" rIns="40918" bIns="0" anchor="b">
            <a:normAutofit/>
          </a:bodyPr>
          <a:lstStyle>
            <a:lvl1pPr algn="ctr">
              <a:defRPr sz="4099" b="1">
                <a:solidFill>
                  <a:srgbClr val="FFFFFF"/>
                </a:solidFill>
              </a:defRPr>
            </a:lvl1pPr>
          </a:lstStyle>
          <a:p>
            <a:pPr lvl="0"/>
            <a:r>
              <a:rPr lang="nl-NL" noProof="0"/>
              <a:t>##</a:t>
            </a:r>
          </a:p>
        </p:txBody>
      </p:sp>
      <p:sp>
        <p:nvSpPr>
          <p:cNvPr id="13" name="Text Placeholder 3"/>
          <p:cNvSpPr>
            <a:spLocks noGrp="1"/>
          </p:cNvSpPr>
          <p:nvPr>
            <p:ph type="body" sz="quarter" idx="21" hasCustomPrompt="1"/>
          </p:nvPr>
        </p:nvSpPr>
        <p:spPr>
          <a:xfrm>
            <a:off x="6277606" y="1520978"/>
            <a:ext cx="864000" cy="4644873"/>
          </a:xfrm>
          <a:solidFill>
            <a:schemeClr val="accent4"/>
          </a:solidFill>
        </p:spPr>
        <p:txBody>
          <a:bodyPr lIns="40918" tIns="0" rIns="40918" bIns="0" anchor="b">
            <a:normAutofit/>
          </a:bodyPr>
          <a:lstStyle>
            <a:lvl1pPr algn="ctr">
              <a:defRPr sz="4099" b="1">
                <a:solidFill>
                  <a:schemeClr val="bg1"/>
                </a:solidFill>
              </a:defRPr>
            </a:lvl1pPr>
          </a:lstStyle>
          <a:p>
            <a:pPr lvl="0"/>
            <a:r>
              <a:rPr lang="nl-NL" noProof="0"/>
              <a:t>##</a:t>
            </a:r>
          </a:p>
        </p:txBody>
      </p:sp>
      <p:sp>
        <p:nvSpPr>
          <p:cNvPr id="8" name="Content Placeholder 2"/>
          <p:cNvSpPr>
            <a:spLocks noGrp="1"/>
          </p:cNvSpPr>
          <p:nvPr>
            <p:ph idx="24"/>
          </p:nvPr>
        </p:nvSpPr>
        <p:spPr>
          <a:xfrm>
            <a:off x="1828800" y="1520825"/>
            <a:ext cx="4036431" cy="4646438"/>
          </a:xfrm>
        </p:spPr>
        <p:txBody>
          <a:bodyPr numCol="1" spcCol="204588">
            <a:noAutofit/>
          </a:bodyPr>
          <a:lstStyle>
            <a:lvl5pPr>
              <a:defRPr/>
            </a:lvl5pPr>
            <a:lvl6pPr>
              <a:defRPr baseline="0"/>
            </a:lvl6p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a:p>
            <a:pPr lvl="5"/>
            <a:r>
              <a:rPr lang="nl-NL" noProof="0"/>
              <a:t>Sixth level</a:t>
            </a:r>
          </a:p>
          <a:p>
            <a:pPr lvl="6"/>
            <a:r>
              <a:rPr lang="nl-NL" noProof="0"/>
              <a:t>Seventh level</a:t>
            </a:r>
          </a:p>
          <a:p>
            <a:pPr lvl="7"/>
            <a:r>
              <a:rPr lang="nl-NL" noProof="0"/>
              <a:t>Eighth level</a:t>
            </a:r>
          </a:p>
          <a:p>
            <a:pPr lvl="8"/>
            <a:r>
              <a:rPr lang="nl-NL" noProof="0"/>
              <a:t>Ninth level</a:t>
            </a:r>
          </a:p>
        </p:txBody>
      </p:sp>
      <p:sp>
        <p:nvSpPr>
          <p:cNvPr id="10" name="Content Placeholder 2"/>
          <p:cNvSpPr>
            <a:spLocks noGrp="1"/>
          </p:cNvSpPr>
          <p:nvPr>
            <p:ph idx="25"/>
          </p:nvPr>
        </p:nvSpPr>
        <p:spPr>
          <a:xfrm>
            <a:off x="7419175" y="1520825"/>
            <a:ext cx="4036431" cy="4646438"/>
          </a:xfrm>
        </p:spPr>
        <p:txBody>
          <a:bodyPr numCol="1" spcCol="204588">
            <a:noAutofit/>
          </a:bodyPr>
          <a:lstStyle>
            <a:lvl5pPr>
              <a:defRPr/>
            </a:lvl5pPr>
            <a:lvl6pPr>
              <a:defRPr baseline="0"/>
            </a:lvl6p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a:p>
            <a:pPr lvl="5"/>
            <a:r>
              <a:rPr lang="nl-NL" noProof="0"/>
              <a:t>Sixth level</a:t>
            </a:r>
          </a:p>
          <a:p>
            <a:pPr lvl="6"/>
            <a:r>
              <a:rPr lang="nl-NL" noProof="0"/>
              <a:t>Seventh level</a:t>
            </a:r>
          </a:p>
          <a:p>
            <a:pPr lvl="7"/>
            <a:r>
              <a:rPr lang="nl-NL" noProof="0"/>
              <a:t>Eighth level</a:t>
            </a:r>
          </a:p>
          <a:p>
            <a:pPr lvl="8"/>
            <a:r>
              <a:rPr lang="nl-NL" noProof="0"/>
              <a:t>Ninth level</a:t>
            </a:r>
          </a:p>
        </p:txBody>
      </p:sp>
      <p:sp>
        <p:nvSpPr>
          <p:cNvPr id="7" name="Text Placeholder 7">
            <a:extLst>
              <a:ext uri="{FF2B5EF4-FFF2-40B4-BE49-F238E27FC236}">
                <a16:creationId xmlns:a16="http://schemas.microsoft.com/office/drawing/2014/main" id="{64A95D66-B116-49F1-B2B1-022CA45F4F4D}"/>
              </a:ext>
            </a:extLst>
          </p:cNvPr>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lang="en-US" sz="2199" b="1" kern="1200" cap="none" spc="0" baseline="0" dirty="0">
                <a:solidFill>
                  <a:schemeClr val="tx1"/>
                </a:solidFill>
                <a:latin typeface="+mn-lt"/>
                <a:ea typeface="+mn-ea"/>
                <a:cs typeface="+mn-cs"/>
              </a:defRPr>
            </a:lvl1pPr>
            <a:lvl2pPr>
              <a:lnSpc>
                <a:spcPct val="100000"/>
              </a:lnSpc>
              <a:spcBef>
                <a:spcPts val="0"/>
              </a:spcBef>
              <a:spcAft>
                <a:spcPts val="0"/>
              </a:spcAft>
              <a:defRPr lang="en-US" sz="1699" b="0" kern="1200" cap="none" spc="0" baseline="0" dirty="0">
                <a:solidFill>
                  <a:schemeClr val="tx1"/>
                </a:solidFill>
                <a:latin typeface="+mn-lt"/>
                <a:ea typeface="+mn-ea"/>
                <a:cs typeface="+mn-cs"/>
              </a:defRPr>
            </a:lvl2pPr>
            <a:lvl3pPr>
              <a:lnSpc>
                <a:spcPct val="100000"/>
              </a:lnSpc>
              <a:spcAft>
                <a:spcPts val="0"/>
              </a:spcAft>
              <a:defRPr sz="1899" spc="0">
                <a:solidFill>
                  <a:srgbClr val="7A91A6"/>
                </a:solidFill>
              </a:defRPr>
            </a:lvl3pPr>
            <a:lvl4pPr marL="0" indent="0">
              <a:spcBef>
                <a:spcPts val="0"/>
              </a:spcBef>
              <a:spcAft>
                <a:spcPts val="0"/>
              </a:spcAft>
              <a:buNone/>
              <a:defRPr sz="1899" spc="0">
                <a:solidFill>
                  <a:srgbClr val="7A91A6"/>
                </a:solidFill>
              </a:defRPr>
            </a:lvl4pPr>
            <a:lvl5pPr marL="0" indent="0">
              <a:spcBef>
                <a:spcPts val="0"/>
              </a:spcBef>
              <a:spcAft>
                <a:spcPts val="0"/>
              </a:spcAft>
              <a:buNone/>
              <a:defRPr sz="1899" spc="0">
                <a:solidFill>
                  <a:srgbClr val="7A91A6"/>
                </a:solidFill>
              </a:defRPr>
            </a:lvl5pPr>
            <a:lvl6pPr marL="0" indent="0">
              <a:lnSpc>
                <a:spcPct val="100000"/>
              </a:lnSpc>
              <a:spcBef>
                <a:spcPts val="0"/>
              </a:spcBef>
              <a:spcAft>
                <a:spcPts val="0"/>
              </a:spcAft>
              <a:buNone/>
              <a:defRPr sz="1899" spc="0">
                <a:solidFill>
                  <a:srgbClr val="7A91A6"/>
                </a:solidFill>
              </a:defRPr>
            </a:lvl6pPr>
            <a:lvl7pPr marL="0" indent="0">
              <a:lnSpc>
                <a:spcPct val="100000"/>
              </a:lnSpc>
              <a:spcBef>
                <a:spcPts val="0"/>
              </a:spcBef>
              <a:spcAft>
                <a:spcPts val="0"/>
              </a:spcAft>
              <a:buNone/>
              <a:defRPr sz="1899" spc="0">
                <a:solidFill>
                  <a:srgbClr val="7A91A6"/>
                </a:solidFill>
              </a:defRPr>
            </a:lvl7pPr>
            <a:lvl8pPr marL="0" indent="0">
              <a:lnSpc>
                <a:spcPct val="100000"/>
              </a:lnSpc>
              <a:spcBef>
                <a:spcPts val="0"/>
              </a:spcBef>
              <a:spcAft>
                <a:spcPts val="0"/>
              </a:spcAft>
              <a:buNone/>
              <a:defRPr sz="1899" spc="0">
                <a:solidFill>
                  <a:srgbClr val="7A91A6"/>
                </a:solidFill>
              </a:defRPr>
            </a:lvl8pPr>
            <a:lvl9pPr marL="0" indent="0">
              <a:lnSpc>
                <a:spcPct val="100000"/>
              </a:lnSpc>
              <a:spcBef>
                <a:spcPts val="0"/>
              </a:spcBef>
              <a:spcAft>
                <a:spcPts val="0"/>
              </a:spcAft>
              <a:buNone/>
              <a:defRPr sz="1899" spc="0">
                <a:solidFill>
                  <a:srgbClr val="7A91A6"/>
                </a:solidFill>
              </a:defRPr>
            </a:lvl9pPr>
          </a:lstStyle>
          <a:p>
            <a:pPr marL="0" lvl="0" indent="0" algn="l" defTabSz="203831" rtl="0" eaLnBrk="1" latinLnBrk="0" hangingPunct="1">
              <a:lnSpc>
                <a:spcPct val="100000"/>
              </a:lnSpc>
              <a:spcBef>
                <a:spcPts val="0"/>
              </a:spcBef>
              <a:spcAft>
                <a:spcPts val="0"/>
              </a:spcAft>
              <a:buFont typeface="Arial" panose="020B0604020202020204" pitchFamily="34" charset="0"/>
              <a:buNone/>
            </a:pPr>
            <a:r>
              <a:rPr lang="nl-NL" noProof="0"/>
              <a:t>Click to edit title </a:t>
            </a:r>
          </a:p>
          <a:p>
            <a:pPr marL="0" lvl="1" indent="0" algn="l" defTabSz="203831" rtl="0" eaLnBrk="1" latinLnBrk="0" hangingPunct="1">
              <a:lnSpc>
                <a:spcPct val="100000"/>
              </a:lnSpc>
              <a:spcBef>
                <a:spcPts val="0"/>
              </a:spcBef>
              <a:spcAft>
                <a:spcPts val="0"/>
              </a:spcAft>
              <a:buFont typeface="Arial" panose="020B0604020202020204" pitchFamily="34" charset="0"/>
              <a:buNone/>
            </a:pPr>
            <a:r>
              <a:rPr lang="nl-NL" noProof="0"/>
              <a:t>Second level</a:t>
            </a:r>
          </a:p>
        </p:txBody>
      </p:sp>
      <p:cxnSp>
        <p:nvCxnSpPr>
          <p:cNvPr id="9" name="Straight Connector 8">
            <a:extLst>
              <a:ext uri="{FF2B5EF4-FFF2-40B4-BE49-F238E27FC236}">
                <a16:creationId xmlns:a16="http://schemas.microsoft.com/office/drawing/2014/main" id="{C1515ED5-112C-442E-8A6E-90002BA79563}"/>
              </a:ext>
            </a:extLst>
          </p:cNvPr>
          <p:cNvCxnSpPr>
            <a:cxnSpLocks/>
          </p:cNvCxnSpPr>
          <p:nvPr userDrawn="1"/>
        </p:nvCxnSpPr>
        <p:spPr>
          <a:xfrm>
            <a:off x="737575" y="1304623"/>
            <a:ext cx="1072119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6723804"/>
      </p:ext>
    </p:extLst>
  </p:cSld>
  <p:clrMapOvr>
    <a:masterClrMapping/>
  </p:clrMapOvr>
  <p:transition>
    <p:fade/>
  </p:transition>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ur Numbered Sections">
    <p:spTree>
      <p:nvGrpSpPr>
        <p:cNvPr id="1" name=""/>
        <p:cNvGrpSpPr/>
        <p:nvPr/>
      </p:nvGrpSpPr>
      <p:grpSpPr>
        <a:xfrm>
          <a:off x="0" y="0"/>
          <a:ext cx="0" cy="0"/>
          <a:chOff x="0" y="0"/>
          <a:chExt cx="0" cy="0"/>
        </a:xfrm>
      </p:grpSpPr>
      <p:sp>
        <p:nvSpPr>
          <p:cNvPr id="21" name="Text Placeholder 3"/>
          <p:cNvSpPr>
            <a:spLocks noGrp="1"/>
          </p:cNvSpPr>
          <p:nvPr>
            <p:ph type="body" sz="quarter" idx="25" hasCustomPrompt="1"/>
          </p:nvPr>
        </p:nvSpPr>
        <p:spPr>
          <a:xfrm>
            <a:off x="734646" y="1520977"/>
            <a:ext cx="864000" cy="2254733"/>
          </a:xfrm>
          <a:solidFill>
            <a:schemeClr val="accent5"/>
          </a:solidFill>
        </p:spPr>
        <p:txBody>
          <a:bodyPr lIns="40918" tIns="0" rIns="40918" bIns="0" anchor="b">
            <a:normAutofit/>
          </a:bodyPr>
          <a:lstStyle>
            <a:lvl1pPr algn="ctr">
              <a:defRPr sz="4099" b="1">
                <a:solidFill>
                  <a:srgbClr val="FFFFFF"/>
                </a:solidFill>
              </a:defRPr>
            </a:lvl1pPr>
          </a:lstStyle>
          <a:p>
            <a:pPr lvl="0"/>
            <a:r>
              <a:rPr lang="nl-NL" noProof="0"/>
              <a:t>##</a:t>
            </a:r>
          </a:p>
        </p:txBody>
      </p:sp>
      <p:sp>
        <p:nvSpPr>
          <p:cNvPr id="22" name="Text Placeholder 3"/>
          <p:cNvSpPr>
            <a:spLocks noGrp="1"/>
          </p:cNvSpPr>
          <p:nvPr>
            <p:ph type="body" sz="quarter" idx="26" hasCustomPrompt="1"/>
          </p:nvPr>
        </p:nvSpPr>
        <p:spPr>
          <a:xfrm>
            <a:off x="6277606" y="1520977"/>
            <a:ext cx="864000" cy="2254733"/>
          </a:xfrm>
          <a:solidFill>
            <a:schemeClr val="accent4"/>
          </a:solidFill>
        </p:spPr>
        <p:txBody>
          <a:bodyPr lIns="40918" tIns="0" rIns="40918" bIns="0" anchor="b">
            <a:normAutofit/>
          </a:bodyPr>
          <a:lstStyle>
            <a:lvl1pPr algn="ctr">
              <a:defRPr sz="4099" b="1">
                <a:solidFill>
                  <a:schemeClr val="bg1"/>
                </a:solidFill>
              </a:defRPr>
            </a:lvl1pPr>
          </a:lstStyle>
          <a:p>
            <a:pPr lvl="0"/>
            <a:r>
              <a:rPr lang="nl-NL" noProof="0"/>
              <a:t>##</a:t>
            </a:r>
          </a:p>
        </p:txBody>
      </p:sp>
      <p:sp>
        <p:nvSpPr>
          <p:cNvPr id="25" name="Text Placeholder 3"/>
          <p:cNvSpPr>
            <a:spLocks noGrp="1"/>
          </p:cNvSpPr>
          <p:nvPr>
            <p:ph type="body" sz="quarter" idx="27" hasCustomPrompt="1"/>
          </p:nvPr>
        </p:nvSpPr>
        <p:spPr>
          <a:xfrm>
            <a:off x="734646" y="3911116"/>
            <a:ext cx="864000" cy="2254734"/>
          </a:xfrm>
          <a:solidFill>
            <a:schemeClr val="accent4"/>
          </a:solidFill>
        </p:spPr>
        <p:txBody>
          <a:bodyPr lIns="40918" tIns="0" rIns="40918" bIns="0" anchor="b">
            <a:normAutofit/>
          </a:bodyPr>
          <a:lstStyle>
            <a:lvl1pPr algn="ctr">
              <a:defRPr sz="4099" b="1">
                <a:solidFill>
                  <a:schemeClr val="bg1"/>
                </a:solidFill>
              </a:defRPr>
            </a:lvl1pPr>
          </a:lstStyle>
          <a:p>
            <a:pPr lvl="0"/>
            <a:r>
              <a:rPr lang="nl-NL" noProof="0"/>
              <a:t>##</a:t>
            </a:r>
          </a:p>
        </p:txBody>
      </p:sp>
      <p:sp>
        <p:nvSpPr>
          <p:cNvPr id="26" name="Text Placeholder 3"/>
          <p:cNvSpPr>
            <a:spLocks noGrp="1"/>
          </p:cNvSpPr>
          <p:nvPr>
            <p:ph type="body" sz="quarter" idx="28" hasCustomPrompt="1"/>
          </p:nvPr>
        </p:nvSpPr>
        <p:spPr>
          <a:xfrm>
            <a:off x="6277606" y="3913168"/>
            <a:ext cx="864000" cy="2254734"/>
          </a:xfrm>
          <a:solidFill>
            <a:schemeClr val="accent5"/>
          </a:solidFill>
        </p:spPr>
        <p:txBody>
          <a:bodyPr lIns="40918" tIns="0" rIns="40918" bIns="0" anchor="b">
            <a:normAutofit/>
          </a:bodyPr>
          <a:lstStyle>
            <a:lvl1pPr algn="ctr">
              <a:defRPr sz="4099" b="1">
                <a:solidFill>
                  <a:srgbClr val="FFFFFF"/>
                </a:solidFill>
              </a:defRPr>
            </a:lvl1pPr>
          </a:lstStyle>
          <a:p>
            <a:pPr lvl="0"/>
            <a:r>
              <a:rPr lang="nl-NL" noProof="0"/>
              <a:t>##</a:t>
            </a:r>
          </a:p>
        </p:txBody>
      </p:sp>
      <p:sp>
        <p:nvSpPr>
          <p:cNvPr id="17" name="Content Placeholder 2"/>
          <p:cNvSpPr>
            <a:spLocks noGrp="1"/>
          </p:cNvSpPr>
          <p:nvPr>
            <p:ph idx="24"/>
          </p:nvPr>
        </p:nvSpPr>
        <p:spPr>
          <a:xfrm>
            <a:off x="1828800" y="1520977"/>
            <a:ext cx="4036431" cy="2254733"/>
          </a:xfrm>
        </p:spPr>
        <p:txBody>
          <a:bodyPr numCol="1" spcCol="204588">
            <a:noAutofit/>
          </a:bodyPr>
          <a:lstStyle>
            <a:lvl5pPr>
              <a:defRPr/>
            </a:lvl5pPr>
            <a:lvl6pPr>
              <a:defRPr baseline="0"/>
            </a:lvl6p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a:p>
            <a:pPr lvl="5"/>
            <a:r>
              <a:rPr lang="nl-NL" noProof="0"/>
              <a:t>Sixth level</a:t>
            </a:r>
          </a:p>
        </p:txBody>
      </p:sp>
      <p:sp>
        <p:nvSpPr>
          <p:cNvPr id="18" name="Content Placeholder 2"/>
          <p:cNvSpPr>
            <a:spLocks noGrp="1"/>
          </p:cNvSpPr>
          <p:nvPr>
            <p:ph idx="30"/>
          </p:nvPr>
        </p:nvSpPr>
        <p:spPr>
          <a:xfrm>
            <a:off x="1828800" y="3911116"/>
            <a:ext cx="4036431" cy="2254734"/>
          </a:xfrm>
        </p:spPr>
        <p:txBody>
          <a:bodyPr numCol="1" spcCol="204588">
            <a:noAutofit/>
          </a:bodyPr>
          <a:lstStyle>
            <a:lvl5pPr>
              <a:defRPr/>
            </a:lvl5pPr>
            <a:lvl6pPr>
              <a:defRPr baseline="0"/>
            </a:lvl6p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a:p>
            <a:pPr lvl="5"/>
            <a:r>
              <a:rPr lang="nl-NL" noProof="0"/>
              <a:t>Sixth level</a:t>
            </a:r>
          </a:p>
        </p:txBody>
      </p:sp>
      <p:sp>
        <p:nvSpPr>
          <p:cNvPr id="19" name="Content Placeholder 2"/>
          <p:cNvSpPr>
            <a:spLocks noGrp="1"/>
          </p:cNvSpPr>
          <p:nvPr>
            <p:ph idx="31"/>
          </p:nvPr>
        </p:nvSpPr>
        <p:spPr>
          <a:xfrm>
            <a:off x="7419175" y="1520977"/>
            <a:ext cx="4036431" cy="2254733"/>
          </a:xfrm>
        </p:spPr>
        <p:txBody>
          <a:bodyPr numCol="1" spcCol="204588">
            <a:noAutofit/>
          </a:bodyPr>
          <a:lstStyle>
            <a:lvl5pPr>
              <a:defRPr/>
            </a:lvl5pPr>
            <a:lvl6pPr>
              <a:defRPr baseline="0"/>
            </a:lvl6p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a:p>
            <a:pPr lvl="5"/>
            <a:r>
              <a:rPr lang="nl-NL" noProof="0"/>
              <a:t>Sixth level</a:t>
            </a:r>
          </a:p>
        </p:txBody>
      </p:sp>
      <p:sp>
        <p:nvSpPr>
          <p:cNvPr id="20" name="Content Placeholder 2"/>
          <p:cNvSpPr>
            <a:spLocks noGrp="1"/>
          </p:cNvSpPr>
          <p:nvPr>
            <p:ph idx="32"/>
          </p:nvPr>
        </p:nvSpPr>
        <p:spPr>
          <a:xfrm>
            <a:off x="7419175" y="3911116"/>
            <a:ext cx="4036431" cy="2254734"/>
          </a:xfrm>
        </p:spPr>
        <p:txBody>
          <a:bodyPr numCol="1" spcCol="204588">
            <a:noAutofit/>
          </a:bodyPr>
          <a:lstStyle>
            <a:lvl5pPr>
              <a:defRPr/>
            </a:lvl5pPr>
            <a:lvl6pPr>
              <a:defRPr baseline="0"/>
            </a:lvl6p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a:p>
            <a:pPr lvl="5"/>
            <a:r>
              <a:rPr lang="nl-NL" noProof="0"/>
              <a:t>Sixth level</a:t>
            </a:r>
          </a:p>
        </p:txBody>
      </p:sp>
      <p:sp>
        <p:nvSpPr>
          <p:cNvPr id="12" name="Text Placeholder 7">
            <a:extLst>
              <a:ext uri="{FF2B5EF4-FFF2-40B4-BE49-F238E27FC236}">
                <a16:creationId xmlns:a16="http://schemas.microsoft.com/office/drawing/2014/main" id="{CE70EEE8-B0C0-4305-8EE6-42F4FBBF1B86}"/>
              </a:ext>
            </a:extLst>
          </p:cNvPr>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lang="en-US" sz="2199" b="1" kern="1200" cap="none" spc="0" baseline="0" dirty="0">
                <a:solidFill>
                  <a:schemeClr val="tx1"/>
                </a:solidFill>
                <a:latin typeface="+mn-lt"/>
                <a:ea typeface="+mn-ea"/>
                <a:cs typeface="+mn-cs"/>
              </a:defRPr>
            </a:lvl1pPr>
            <a:lvl2pPr>
              <a:lnSpc>
                <a:spcPct val="100000"/>
              </a:lnSpc>
              <a:spcBef>
                <a:spcPts val="0"/>
              </a:spcBef>
              <a:spcAft>
                <a:spcPts val="0"/>
              </a:spcAft>
              <a:defRPr lang="en-US" sz="1699" b="0" kern="1200" cap="none" spc="0" baseline="0" dirty="0">
                <a:solidFill>
                  <a:schemeClr val="tx1"/>
                </a:solidFill>
                <a:latin typeface="+mn-lt"/>
                <a:ea typeface="+mn-ea"/>
                <a:cs typeface="+mn-cs"/>
              </a:defRPr>
            </a:lvl2pPr>
            <a:lvl3pPr>
              <a:lnSpc>
                <a:spcPct val="100000"/>
              </a:lnSpc>
              <a:spcAft>
                <a:spcPts val="0"/>
              </a:spcAft>
              <a:defRPr sz="1899" spc="0">
                <a:solidFill>
                  <a:srgbClr val="7A91A6"/>
                </a:solidFill>
              </a:defRPr>
            </a:lvl3pPr>
            <a:lvl4pPr marL="0" indent="0">
              <a:spcBef>
                <a:spcPts val="0"/>
              </a:spcBef>
              <a:spcAft>
                <a:spcPts val="0"/>
              </a:spcAft>
              <a:buNone/>
              <a:defRPr sz="1899" spc="0">
                <a:solidFill>
                  <a:srgbClr val="7A91A6"/>
                </a:solidFill>
              </a:defRPr>
            </a:lvl4pPr>
            <a:lvl5pPr marL="0" indent="0">
              <a:spcBef>
                <a:spcPts val="0"/>
              </a:spcBef>
              <a:spcAft>
                <a:spcPts val="0"/>
              </a:spcAft>
              <a:buNone/>
              <a:defRPr sz="1899" spc="0">
                <a:solidFill>
                  <a:srgbClr val="7A91A6"/>
                </a:solidFill>
              </a:defRPr>
            </a:lvl5pPr>
            <a:lvl6pPr marL="0" indent="0">
              <a:lnSpc>
                <a:spcPct val="100000"/>
              </a:lnSpc>
              <a:spcBef>
                <a:spcPts val="0"/>
              </a:spcBef>
              <a:spcAft>
                <a:spcPts val="0"/>
              </a:spcAft>
              <a:buNone/>
              <a:defRPr sz="1899" spc="0">
                <a:solidFill>
                  <a:srgbClr val="7A91A6"/>
                </a:solidFill>
              </a:defRPr>
            </a:lvl6pPr>
            <a:lvl7pPr marL="0" indent="0">
              <a:lnSpc>
                <a:spcPct val="100000"/>
              </a:lnSpc>
              <a:spcBef>
                <a:spcPts val="0"/>
              </a:spcBef>
              <a:spcAft>
                <a:spcPts val="0"/>
              </a:spcAft>
              <a:buNone/>
              <a:defRPr sz="1899" spc="0">
                <a:solidFill>
                  <a:srgbClr val="7A91A6"/>
                </a:solidFill>
              </a:defRPr>
            </a:lvl7pPr>
            <a:lvl8pPr marL="0" indent="0">
              <a:lnSpc>
                <a:spcPct val="100000"/>
              </a:lnSpc>
              <a:spcBef>
                <a:spcPts val="0"/>
              </a:spcBef>
              <a:spcAft>
                <a:spcPts val="0"/>
              </a:spcAft>
              <a:buNone/>
              <a:defRPr sz="1899" spc="0">
                <a:solidFill>
                  <a:srgbClr val="7A91A6"/>
                </a:solidFill>
              </a:defRPr>
            </a:lvl8pPr>
            <a:lvl9pPr marL="0" indent="0">
              <a:lnSpc>
                <a:spcPct val="100000"/>
              </a:lnSpc>
              <a:spcBef>
                <a:spcPts val="0"/>
              </a:spcBef>
              <a:spcAft>
                <a:spcPts val="0"/>
              </a:spcAft>
              <a:buNone/>
              <a:defRPr sz="1899" spc="0">
                <a:solidFill>
                  <a:srgbClr val="7A91A6"/>
                </a:solidFill>
              </a:defRPr>
            </a:lvl9pPr>
          </a:lstStyle>
          <a:p>
            <a:pPr marL="0" lvl="0" indent="0" algn="l" defTabSz="203831" rtl="0" eaLnBrk="1" latinLnBrk="0" hangingPunct="1">
              <a:lnSpc>
                <a:spcPct val="100000"/>
              </a:lnSpc>
              <a:spcBef>
                <a:spcPts val="0"/>
              </a:spcBef>
              <a:spcAft>
                <a:spcPts val="0"/>
              </a:spcAft>
              <a:buFont typeface="Arial" panose="020B0604020202020204" pitchFamily="34" charset="0"/>
              <a:buNone/>
            </a:pPr>
            <a:r>
              <a:rPr lang="nl-NL" noProof="0"/>
              <a:t>Click to edit title </a:t>
            </a:r>
          </a:p>
          <a:p>
            <a:pPr marL="0" lvl="1" indent="0" algn="l" defTabSz="203831" rtl="0" eaLnBrk="1" latinLnBrk="0" hangingPunct="1">
              <a:lnSpc>
                <a:spcPct val="100000"/>
              </a:lnSpc>
              <a:spcBef>
                <a:spcPts val="0"/>
              </a:spcBef>
              <a:spcAft>
                <a:spcPts val="0"/>
              </a:spcAft>
              <a:buFont typeface="Arial" panose="020B0604020202020204" pitchFamily="34" charset="0"/>
              <a:buNone/>
            </a:pPr>
            <a:r>
              <a:rPr lang="nl-NL" noProof="0"/>
              <a:t>Second level</a:t>
            </a:r>
          </a:p>
        </p:txBody>
      </p:sp>
      <p:cxnSp>
        <p:nvCxnSpPr>
          <p:cNvPr id="11" name="Straight Connector 10">
            <a:extLst>
              <a:ext uri="{FF2B5EF4-FFF2-40B4-BE49-F238E27FC236}">
                <a16:creationId xmlns:a16="http://schemas.microsoft.com/office/drawing/2014/main" id="{F8F9E9B9-DF4A-4D75-BAAE-7660B115A15E}"/>
              </a:ext>
            </a:extLst>
          </p:cNvPr>
          <p:cNvCxnSpPr>
            <a:cxnSpLocks/>
          </p:cNvCxnSpPr>
          <p:nvPr userDrawn="1"/>
        </p:nvCxnSpPr>
        <p:spPr>
          <a:xfrm>
            <a:off x="737575" y="1304623"/>
            <a:ext cx="1072119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6632240"/>
      </p:ext>
    </p:extLst>
  </p:cSld>
  <p:clrMapOvr>
    <a:masterClrMapping/>
  </p:clrMapOvr>
  <p:transition>
    <p:fade/>
  </p:transition>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Tile – Title top left">
    <p:spTree>
      <p:nvGrpSpPr>
        <p:cNvPr id="1" name=""/>
        <p:cNvGrpSpPr/>
        <p:nvPr/>
      </p:nvGrpSpPr>
      <p:grpSpPr>
        <a:xfrm>
          <a:off x="0" y="0"/>
          <a:ext cx="0" cy="0"/>
          <a:chOff x="0" y="0"/>
          <a:chExt cx="0" cy="0"/>
        </a:xfrm>
      </p:grpSpPr>
      <p:sp>
        <p:nvSpPr>
          <p:cNvPr id="12" name="Picture Placeholder 3">
            <a:extLst>
              <a:ext uri="{FF2B5EF4-FFF2-40B4-BE49-F238E27FC236}">
                <a16:creationId xmlns:a16="http://schemas.microsoft.com/office/drawing/2014/main" id="{76BFE621-9455-4106-AB5F-19A45C852196}"/>
              </a:ext>
            </a:extLst>
          </p:cNvPr>
          <p:cNvSpPr>
            <a:spLocks noGrp="1"/>
          </p:cNvSpPr>
          <p:nvPr>
            <p:ph type="pic" sz="quarter" idx="21"/>
          </p:nvPr>
        </p:nvSpPr>
        <p:spPr>
          <a:xfrm>
            <a:off x="7931899" y="3418369"/>
            <a:ext cx="3525457" cy="3059292"/>
          </a:xfrm>
          <a:solidFill>
            <a:schemeClr val="accent6"/>
          </a:solidFill>
        </p:spPr>
        <p:txBody>
          <a:bodyPr lIns="36000" tIns="36000" rIns="36000" bIns="36000" anchor="ctr">
            <a:normAutofit/>
          </a:bodyPr>
          <a:lstStyle>
            <a:lvl1pPr algn="ctr">
              <a:lnSpc>
                <a:spcPct val="100000"/>
              </a:lnSpc>
              <a:spcAft>
                <a:spcPts val="0"/>
              </a:spcAft>
              <a:defRPr sz="1600">
                <a:solidFill>
                  <a:schemeClr val="accent4"/>
                </a:solidFill>
              </a:defRPr>
            </a:lvl1pPr>
          </a:lstStyle>
          <a:p>
            <a:endParaRPr lang="nl-NL" noProof="0"/>
          </a:p>
        </p:txBody>
      </p:sp>
      <p:sp>
        <p:nvSpPr>
          <p:cNvPr id="13" name="Picture Placeholder 3">
            <a:extLst>
              <a:ext uri="{FF2B5EF4-FFF2-40B4-BE49-F238E27FC236}">
                <a16:creationId xmlns:a16="http://schemas.microsoft.com/office/drawing/2014/main" id="{034A1092-6FB5-4FBD-9B3C-409B61D9B9A5}"/>
              </a:ext>
            </a:extLst>
          </p:cNvPr>
          <p:cNvSpPr>
            <a:spLocks noGrp="1"/>
          </p:cNvSpPr>
          <p:nvPr>
            <p:ph type="pic" sz="quarter" idx="20"/>
          </p:nvPr>
        </p:nvSpPr>
        <p:spPr>
          <a:xfrm>
            <a:off x="4409882" y="359078"/>
            <a:ext cx="3525457" cy="3059292"/>
          </a:xfrm>
          <a:solidFill>
            <a:schemeClr val="accent6"/>
          </a:solidFill>
        </p:spPr>
        <p:txBody>
          <a:bodyPr lIns="36000" tIns="36000" rIns="36000" bIns="36000" anchor="ctr">
            <a:normAutofit/>
          </a:bodyPr>
          <a:lstStyle>
            <a:lvl1pPr algn="ctr">
              <a:lnSpc>
                <a:spcPct val="100000"/>
              </a:lnSpc>
              <a:spcAft>
                <a:spcPts val="0"/>
              </a:spcAft>
              <a:defRPr sz="1600">
                <a:solidFill>
                  <a:schemeClr val="accent4"/>
                </a:solidFill>
              </a:defRPr>
            </a:lvl1pPr>
          </a:lstStyle>
          <a:p>
            <a:endParaRPr lang="nl-NL" noProof="0"/>
          </a:p>
        </p:txBody>
      </p:sp>
      <p:sp>
        <p:nvSpPr>
          <p:cNvPr id="14" name="Content Placeholder 2">
            <a:extLst>
              <a:ext uri="{FF2B5EF4-FFF2-40B4-BE49-F238E27FC236}">
                <a16:creationId xmlns:a16="http://schemas.microsoft.com/office/drawing/2014/main" id="{46F97BDB-0062-4470-A64D-7186E3843BC8}"/>
              </a:ext>
            </a:extLst>
          </p:cNvPr>
          <p:cNvSpPr>
            <a:spLocks noGrp="1"/>
          </p:cNvSpPr>
          <p:nvPr>
            <p:ph idx="1"/>
          </p:nvPr>
        </p:nvSpPr>
        <p:spPr>
          <a:xfrm>
            <a:off x="8291590" y="586726"/>
            <a:ext cx="3167176" cy="2447433"/>
          </a:xfrm>
        </p:spPr>
        <p:txBody>
          <a:bodyPr numCol="1" spcCol="180000" anchor="ctr">
            <a:noAutofit/>
          </a:bodyPr>
          <a:lstStyle>
            <a:lvl1pPr>
              <a:defRPr>
                <a:solidFill>
                  <a:schemeClr val="tx1"/>
                </a:solidFill>
              </a:defRPr>
            </a:lvl1pPr>
            <a:lvl2pPr>
              <a:defRPr>
                <a:solidFill>
                  <a:schemeClr val="tx1"/>
                </a:solidFill>
              </a:defRPr>
            </a:lvl2pPr>
            <a:lvl3pPr>
              <a:defRPr>
                <a:solidFill>
                  <a:schemeClr val="tx1"/>
                </a:solidFill>
              </a:defRPr>
            </a:lvl3pPr>
            <a:lvl4pPr>
              <a:buClrTx/>
              <a:defRPr>
                <a:solidFill>
                  <a:schemeClr val="tx1"/>
                </a:solidFill>
              </a:defRPr>
            </a:lvl4pPr>
            <a:lvl5pPr>
              <a:buClrTx/>
              <a:defRPr>
                <a:solidFill>
                  <a:schemeClr val="tx1"/>
                </a:solidFill>
              </a:defRPr>
            </a:lvl5pPr>
            <a:lvl6pPr>
              <a:buClrTx/>
              <a:defRPr baseline="0">
                <a:solidFill>
                  <a:schemeClr val="tx1"/>
                </a:solidFill>
              </a:defRPr>
            </a:lvl6pPr>
            <a:lvl7pPr>
              <a:buClr>
                <a:schemeClr val="bg1"/>
              </a:buClr>
              <a:defRPr>
                <a:solidFill>
                  <a:schemeClr val="tx1"/>
                </a:solidFill>
              </a:defRPr>
            </a:lvl7pPr>
            <a:lvl8pPr>
              <a:buClr>
                <a:schemeClr val="bg1"/>
              </a:buClr>
              <a:defRPr>
                <a:solidFill>
                  <a:schemeClr val="bg1"/>
                </a:solidFill>
              </a:defRPr>
            </a:lvl8pPr>
            <a:lvl9pPr>
              <a:buClr>
                <a:schemeClr val="bg1"/>
              </a:buClr>
              <a:defRPr>
                <a:solidFill>
                  <a:schemeClr val="bg1"/>
                </a:solidFill>
              </a:defRPr>
            </a:lvl9p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a:p>
            <a:pPr lvl="5"/>
            <a:r>
              <a:rPr lang="nl-NL" noProof="0"/>
              <a:t>Sixth level</a:t>
            </a:r>
          </a:p>
          <a:p>
            <a:pPr lvl="6"/>
            <a:endParaRPr lang="nl-NL" noProof="0"/>
          </a:p>
        </p:txBody>
      </p:sp>
      <p:sp>
        <p:nvSpPr>
          <p:cNvPr id="17" name="Text Placeholder 7">
            <a:extLst>
              <a:ext uri="{FF2B5EF4-FFF2-40B4-BE49-F238E27FC236}">
                <a16:creationId xmlns:a16="http://schemas.microsoft.com/office/drawing/2014/main" id="{4A5C31A5-1CD7-4C93-85B1-2BCEF14A4499}"/>
              </a:ext>
            </a:extLst>
          </p:cNvPr>
          <p:cNvSpPr>
            <a:spLocks noGrp="1"/>
          </p:cNvSpPr>
          <p:nvPr>
            <p:ph type="body" sz="quarter" idx="13" hasCustomPrompt="1"/>
          </p:nvPr>
        </p:nvSpPr>
        <p:spPr>
          <a:xfrm>
            <a:off x="733234" y="586727"/>
            <a:ext cx="3372322" cy="717891"/>
          </a:xfrm>
        </p:spPr>
        <p:txBody>
          <a:bodyPr tIns="0" rIns="0" bIns="0" anchor="t">
            <a:noAutofit/>
          </a:bodyPr>
          <a:lstStyle>
            <a:lvl1pPr>
              <a:lnSpc>
                <a:spcPct val="100000"/>
              </a:lnSpc>
              <a:spcBef>
                <a:spcPts val="0"/>
              </a:spcBef>
              <a:spcAft>
                <a:spcPts val="0"/>
              </a:spcAft>
              <a:defRPr sz="2199" b="1" cap="none" spc="0" baseline="0">
                <a:solidFill>
                  <a:schemeClr val="tx1"/>
                </a:solidFill>
              </a:defRPr>
            </a:lvl1pPr>
            <a:lvl2pPr>
              <a:lnSpc>
                <a:spcPct val="100000"/>
              </a:lnSpc>
              <a:spcBef>
                <a:spcPts val="0"/>
              </a:spcBef>
              <a:spcAft>
                <a:spcPts val="0"/>
              </a:spcAft>
              <a:defRPr sz="1699" b="0" cap="none" spc="0">
                <a:solidFill>
                  <a:schemeClr val="tx1"/>
                </a:solidFill>
              </a:defRPr>
            </a:lvl2pPr>
            <a:lvl3pPr>
              <a:lnSpc>
                <a:spcPct val="100000"/>
              </a:lnSpc>
              <a:spcAft>
                <a:spcPts val="0"/>
              </a:spcAft>
              <a:defRPr sz="1699" spc="0">
                <a:solidFill>
                  <a:srgbClr val="7A91A6"/>
                </a:solidFill>
              </a:defRPr>
            </a:lvl3pPr>
            <a:lvl4pPr marL="0" indent="0">
              <a:spcBef>
                <a:spcPts val="0"/>
              </a:spcBef>
              <a:spcAft>
                <a:spcPts val="0"/>
              </a:spcAft>
              <a:buNone/>
              <a:defRPr sz="1699" spc="0">
                <a:solidFill>
                  <a:srgbClr val="7A91A6"/>
                </a:solidFill>
              </a:defRPr>
            </a:lvl4pPr>
            <a:lvl5pPr marL="0" indent="0">
              <a:spcBef>
                <a:spcPts val="0"/>
              </a:spcBef>
              <a:spcAft>
                <a:spcPts val="0"/>
              </a:spcAft>
              <a:buNone/>
              <a:defRPr sz="1699" spc="0">
                <a:solidFill>
                  <a:srgbClr val="7A91A6"/>
                </a:solidFill>
              </a:defRPr>
            </a:lvl5pPr>
            <a:lvl6pPr marL="0" indent="0">
              <a:lnSpc>
                <a:spcPct val="100000"/>
              </a:lnSpc>
              <a:spcBef>
                <a:spcPts val="0"/>
              </a:spcBef>
              <a:spcAft>
                <a:spcPts val="0"/>
              </a:spcAft>
              <a:buNone/>
              <a:defRPr sz="1699" spc="0">
                <a:solidFill>
                  <a:srgbClr val="7A91A6"/>
                </a:solidFill>
              </a:defRPr>
            </a:lvl6pPr>
            <a:lvl7pPr marL="0" indent="0">
              <a:lnSpc>
                <a:spcPct val="100000"/>
              </a:lnSpc>
              <a:spcBef>
                <a:spcPts val="0"/>
              </a:spcBef>
              <a:spcAft>
                <a:spcPts val="0"/>
              </a:spcAft>
              <a:buNone/>
              <a:defRPr sz="1699" spc="0">
                <a:solidFill>
                  <a:srgbClr val="7A91A6"/>
                </a:solidFill>
              </a:defRPr>
            </a:lvl7pPr>
            <a:lvl8pPr marL="0" indent="0">
              <a:lnSpc>
                <a:spcPct val="100000"/>
              </a:lnSpc>
              <a:spcBef>
                <a:spcPts val="0"/>
              </a:spcBef>
              <a:spcAft>
                <a:spcPts val="0"/>
              </a:spcAft>
              <a:buNone/>
              <a:defRPr sz="1699" spc="0">
                <a:solidFill>
                  <a:srgbClr val="7A91A6"/>
                </a:solidFill>
              </a:defRPr>
            </a:lvl8pPr>
            <a:lvl9pPr marL="0" indent="0">
              <a:lnSpc>
                <a:spcPct val="100000"/>
              </a:lnSpc>
              <a:spcBef>
                <a:spcPts val="0"/>
              </a:spcBef>
              <a:spcAft>
                <a:spcPts val="0"/>
              </a:spcAft>
              <a:buNone/>
              <a:defRPr sz="1699" spc="0">
                <a:solidFill>
                  <a:srgbClr val="7A91A6"/>
                </a:solidFill>
              </a:defRPr>
            </a:lvl9pPr>
          </a:lstStyle>
          <a:p>
            <a:pPr lvl="0"/>
            <a:r>
              <a:rPr lang="nl-NL" noProof="0"/>
              <a:t>Click to edit title </a:t>
            </a:r>
          </a:p>
          <a:p>
            <a:pPr lvl="1"/>
            <a:r>
              <a:rPr lang="nl-NL" noProof="0"/>
              <a:t>Second level</a:t>
            </a:r>
          </a:p>
        </p:txBody>
      </p:sp>
      <p:sp>
        <p:nvSpPr>
          <p:cNvPr id="20" name="Content Placeholder 2">
            <a:extLst>
              <a:ext uri="{FF2B5EF4-FFF2-40B4-BE49-F238E27FC236}">
                <a16:creationId xmlns:a16="http://schemas.microsoft.com/office/drawing/2014/main" id="{3028A3FE-1DE0-495E-B97B-B0890A3835FA}"/>
              </a:ext>
            </a:extLst>
          </p:cNvPr>
          <p:cNvSpPr>
            <a:spLocks noGrp="1"/>
          </p:cNvSpPr>
          <p:nvPr>
            <p:ph idx="23"/>
          </p:nvPr>
        </p:nvSpPr>
        <p:spPr>
          <a:xfrm>
            <a:off x="4413525" y="3716989"/>
            <a:ext cx="3144018" cy="2447433"/>
          </a:xfrm>
        </p:spPr>
        <p:txBody>
          <a:bodyPr numCol="1" spcCol="180000" anchor="ctr">
            <a:noAutofit/>
          </a:bodyPr>
          <a:lstStyle>
            <a:lvl1pPr>
              <a:defRPr>
                <a:solidFill>
                  <a:schemeClr val="tx1"/>
                </a:solidFill>
              </a:defRPr>
            </a:lvl1pPr>
            <a:lvl2pPr>
              <a:defRPr>
                <a:solidFill>
                  <a:schemeClr val="tx1"/>
                </a:solidFill>
              </a:defRPr>
            </a:lvl2pPr>
            <a:lvl3pPr>
              <a:defRPr>
                <a:solidFill>
                  <a:schemeClr val="tx1"/>
                </a:solidFill>
              </a:defRPr>
            </a:lvl3pPr>
            <a:lvl4pPr>
              <a:buClrTx/>
              <a:defRPr>
                <a:solidFill>
                  <a:schemeClr val="tx1"/>
                </a:solidFill>
              </a:defRPr>
            </a:lvl4pPr>
            <a:lvl5pPr>
              <a:buClrTx/>
              <a:defRPr>
                <a:solidFill>
                  <a:schemeClr val="tx1"/>
                </a:solidFill>
              </a:defRPr>
            </a:lvl5pPr>
            <a:lvl6pPr>
              <a:buClrTx/>
              <a:defRPr baseline="0">
                <a:solidFill>
                  <a:schemeClr val="tx1"/>
                </a:solidFill>
              </a:defRPr>
            </a:lvl6pPr>
            <a:lvl7pPr>
              <a:buClr>
                <a:schemeClr val="bg1"/>
              </a:buClr>
              <a:defRPr>
                <a:solidFill>
                  <a:schemeClr val="tx1"/>
                </a:solidFill>
              </a:defRPr>
            </a:lvl7pPr>
            <a:lvl8pPr>
              <a:buClr>
                <a:schemeClr val="bg1"/>
              </a:buClr>
              <a:defRPr>
                <a:solidFill>
                  <a:schemeClr val="bg1"/>
                </a:solidFill>
              </a:defRPr>
            </a:lvl8pPr>
            <a:lvl9pPr>
              <a:buClr>
                <a:schemeClr val="bg1"/>
              </a:buClr>
              <a:defRPr>
                <a:solidFill>
                  <a:schemeClr val="bg1"/>
                </a:solidFill>
              </a:defRPr>
            </a:lvl9p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a:p>
            <a:pPr lvl="5"/>
            <a:r>
              <a:rPr lang="nl-NL" noProof="0"/>
              <a:t>Sixth level</a:t>
            </a:r>
          </a:p>
          <a:p>
            <a:pPr lvl="6"/>
            <a:endParaRPr lang="nl-NL" noProof="0"/>
          </a:p>
        </p:txBody>
      </p:sp>
      <p:cxnSp>
        <p:nvCxnSpPr>
          <p:cNvPr id="21" name="Straight Connector 20">
            <a:extLst>
              <a:ext uri="{FF2B5EF4-FFF2-40B4-BE49-F238E27FC236}">
                <a16:creationId xmlns:a16="http://schemas.microsoft.com/office/drawing/2014/main" id="{4E71D72B-681F-4DCD-BD5A-180A6EB039EC}"/>
              </a:ext>
            </a:extLst>
          </p:cNvPr>
          <p:cNvCxnSpPr>
            <a:cxnSpLocks/>
          </p:cNvCxnSpPr>
          <p:nvPr userDrawn="1"/>
        </p:nvCxnSpPr>
        <p:spPr>
          <a:xfrm>
            <a:off x="733234" y="1304623"/>
            <a:ext cx="337232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5" name="Content Placeholder 2">
            <a:extLst>
              <a:ext uri="{FF2B5EF4-FFF2-40B4-BE49-F238E27FC236}">
                <a16:creationId xmlns:a16="http://schemas.microsoft.com/office/drawing/2014/main" id="{AFBF402B-14F8-4BC3-A59C-680BD5991046}"/>
              </a:ext>
            </a:extLst>
          </p:cNvPr>
          <p:cNvSpPr>
            <a:spLocks noGrp="1"/>
          </p:cNvSpPr>
          <p:nvPr>
            <p:ph idx="24"/>
          </p:nvPr>
        </p:nvSpPr>
        <p:spPr>
          <a:xfrm>
            <a:off x="733234" y="1520473"/>
            <a:ext cx="3372322" cy="4643950"/>
          </a:xfrm>
        </p:spPr>
        <p:txBody>
          <a:bodyPr numCol="1" spcCol="180000">
            <a:noAutofit/>
          </a:bodyPr>
          <a:lstStyle>
            <a:lvl1pPr>
              <a:defRPr>
                <a:solidFill>
                  <a:schemeClr val="tx1"/>
                </a:solidFill>
              </a:defRPr>
            </a:lvl1pPr>
            <a:lvl2pPr>
              <a:defRPr>
                <a:solidFill>
                  <a:schemeClr val="tx1"/>
                </a:solidFill>
              </a:defRPr>
            </a:lvl2pPr>
            <a:lvl3pPr>
              <a:defRPr>
                <a:solidFill>
                  <a:schemeClr val="tx1"/>
                </a:solidFill>
              </a:defRPr>
            </a:lvl3pPr>
            <a:lvl4pPr>
              <a:buClrTx/>
              <a:defRPr>
                <a:solidFill>
                  <a:schemeClr val="tx1"/>
                </a:solidFill>
              </a:defRPr>
            </a:lvl4pPr>
            <a:lvl5pPr>
              <a:buClrTx/>
              <a:defRPr>
                <a:solidFill>
                  <a:schemeClr val="tx1"/>
                </a:solidFill>
              </a:defRPr>
            </a:lvl5pPr>
            <a:lvl6pPr>
              <a:buClrTx/>
              <a:defRPr baseline="0">
                <a:solidFill>
                  <a:schemeClr val="tx1"/>
                </a:solidFill>
              </a:defRPr>
            </a:lvl6pPr>
            <a:lvl7pPr>
              <a:buClr>
                <a:schemeClr val="bg1"/>
              </a:buClr>
              <a:defRPr>
                <a:solidFill>
                  <a:schemeClr val="tx1"/>
                </a:solidFill>
              </a:defRPr>
            </a:lvl7pPr>
            <a:lvl8pPr>
              <a:buClr>
                <a:schemeClr val="bg1"/>
              </a:buClr>
              <a:defRPr>
                <a:solidFill>
                  <a:schemeClr val="bg1"/>
                </a:solidFill>
              </a:defRPr>
            </a:lvl8pPr>
            <a:lvl9pPr>
              <a:buClr>
                <a:schemeClr val="bg1"/>
              </a:buClr>
              <a:defRPr>
                <a:solidFill>
                  <a:schemeClr val="bg1"/>
                </a:solidFill>
              </a:defRPr>
            </a:lvl9p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a:p>
            <a:pPr lvl="5"/>
            <a:r>
              <a:rPr lang="nl-NL" noProof="0"/>
              <a:t>Sixth level</a:t>
            </a:r>
          </a:p>
          <a:p>
            <a:pPr lvl="6"/>
            <a:endParaRPr lang="nl-NL" noProof="0"/>
          </a:p>
        </p:txBody>
      </p:sp>
      <p:sp>
        <p:nvSpPr>
          <p:cNvPr id="26" name="Rectangle 25">
            <a:extLst>
              <a:ext uri="{FF2B5EF4-FFF2-40B4-BE49-F238E27FC236}">
                <a16:creationId xmlns:a16="http://schemas.microsoft.com/office/drawing/2014/main" id="{30730CD6-9C52-4272-A96C-DA558CBBD8C1}"/>
              </a:ext>
            </a:extLst>
          </p:cNvPr>
          <p:cNvSpPr>
            <a:spLocks/>
          </p:cNvSpPr>
          <p:nvPr userDrawn="1"/>
        </p:nvSpPr>
        <p:spPr>
          <a:xfrm>
            <a:off x="7708731" y="3716989"/>
            <a:ext cx="71981" cy="24474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7" name="Rectangle 26">
            <a:extLst>
              <a:ext uri="{FF2B5EF4-FFF2-40B4-BE49-F238E27FC236}">
                <a16:creationId xmlns:a16="http://schemas.microsoft.com/office/drawing/2014/main" id="{ED2CE507-849A-45F5-A232-786EA404353A}"/>
              </a:ext>
            </a:extLst>
          </p:cNvPr>
          <p:cNvSpPr>
            <a:spLocks/>
          </p:cNvSpPr>
          <p:nvPr userDrawn="1"/>
        </p:nvSpPr>
        <p:spPr>
          <a:xfrm>
            <a:off x="8077474" y="586726"/>
            <a:ext cx="71981" cy="24474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Tree>
    <p:extLst>
      <p:ext uri="{BB962C8B-B14F-4D97-AF65-F5344CB8AC3E}">
        <p14:creationId xmlns:p14="http://schemas.microsoft.com/office/powerpoint/2010/main" val="3178023428"/>
      </p:ext>
    </p:extLst>
  </p:cSld>
  <p:clrMapOvr>
    <a:masterClrMapping/>
  </p:clrMapOvr>
  <p:transition>
    <p:fade/>
  </p:transition>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Tile – Title top right">
    <p:spTree>
      <p:nvGrpSpPr>
        <p:cNvPr id="1" name=""/>
        <p:cNvGrpSpPr/>
        <p:nvPr/>
      </p:nvGrpSpPr>
      <p:grpSpPr>
        <a:xfrm>
          <a:off x="0" y="0"/>
          <a:ext cx="0" cy="0"/>
          <a:chOff x="0" y="0"/>
          <a:chExt cx="0" cy="0"/>
        </a:xfrm>
      </p:grpSpPr>
      <p:sp>
        <p:nvSpPr>
          <p:cNvPr id="28" name="Picture Placeholder 3">
            <a:extLst>
              <a:ext uri="{FF2B5EF4-FFF2-40B4-BE49-F238E27FC236}">
                <a16:creationId xmlns:a16="http://schemas.microsoft.com/office/drawing/2014/main" id="{97831D0F-6900-4113-BB3B-C95017F40694}"/>
              </a:ext>
            </a:extLst>
          </p:cNvPr>
          <p:cNvSpPr>
            <a:spLocks noGrp="1"/>
          </p:cNvSpPr>
          <p:nvPr>
            <p:ph type="pic" sz="quarter" idx="21"/>
          </p:nvPr>
        </p:nvSpPr>
        <p:spPr>
          <a:xfrm>
            <a:off x="4255251" y="3418369"/>
            <a:ext cx="3525457" cy="3059292"/>
          </a:xfrm>
          <a:solidFill>
            <a:schemeClr val="accent6"/>
          </a:solidFill>
        </p:spPr>
        <p:txBody>
          <a:bodyPr lIns="36000" tIns="36000" rIns="36000" bIns="36000" anchor="ctr">
            <a:normAutofit/>
          </a:bodyPr>
          <a:lstStyle>
            <a:lvl1pPr algn="ctr">
              <a:lnSpc>
                <a:spcPct val="100000"/>
              </a:lnSpc>
              <a:spcAft>
                <a:spcPts val="0"/>
              </a:spcAft>
              <a:defRPr sz="1600">
                <a:solidFill>
                  <a:schemeClr val="accent4"/>
                </a:solidFill>
              </a:defRPr>
            </a:lvl1pPr>
          </a:lstStyle>
          <a:p>
            <a:endParaRPr lang="nl-NL" noProof="0"/>
          </a:p>
        </p:txBody>
      </p:sp>
      <p:sp>
        <p:nvSpPr>
          <p:cNvPr id="29" name="Picture Placeholder 3">
            <a:extLst>
              <a:ext uri="{FF2B5EF4-FFF2-40B4-BE49-F238E27FC236}">
                <a16:creationId xmlns:a16="http://schemas.microsoft.com/office/drawing/2014/main" id="{465F655D-55F8-4765-9FE4-6707BD48C6FF}"/>
              </a:ext>
            </a:extLst>
          </p:cNvPr>
          <p:cNvSpPr>
            <a:spLocks noGrp="1"/>
          </p:cNvSpPr>
          <p:nvPr>
            <p:ph type="pic" sz="quarter" idx="20"/>
          </p:nvPr>
        </p:nvSpPr>
        <p:spPr>
          <a:xfrm>
            <a:off x="733235" y="359078"/>
            <a:ext cx="3525457" cy="3059292"/>
          </a:xfrm>
          <a:solidFill>
            <a:schemeClr val="accent6"/>
          </a:solidFill>
        </p:spPr>
        <p:txBody>
          <a:bodyPr lIns="36000" tIns="36000" rIns="36000" bIns="36000" anchor="ctr">
            <a:normAutofit/>
          </a:bodyPr>
          <a:lstStyle>
            <a:lvl1pPr algn="ctr">
              <a:lnSpc>
                <a:spcPct val="100000"/>
              </a:lnSpc>
              <a:spcAft>
                <a:spcPts val="0"/>
              </a:spcAft>
              <a:defRPr sz="1600">
                <a:solidFill>
                  <a:schemeClr val="accent4"/>
                </a:solidFill>
              </a:defRPr>
            </a:lvl1pPr>
          </a:lstStyle>
          <a:p>
            <a:endParaRPr lang="nl-NL" noProof="0"/>
          </a:p>
        </p:txBody>
      </p:sp>
      <p:sp>
        <p:nvSpPr>
          <p:cNvPr id="30" name="Content Placeholder 2">
            <a:extLst>
              <a:ext uri="{FF2B5EF4-FFF2-40B4-BE49-F238E27FC236}">
                <a16:creationId xmlns:a16="http://schemas.microsoft.com/office/drawing/2014/main" id="{E3035C07-995D-4E1F-9769-412A13E6EC45}"/>
              </a:ext>
            </a:extLst>
          </p:cNvPr>
          <p:cNvSpPr>
            <a:spLocks noGrp="1"/>
          </p:cNvSpPr>
          <p:nvPr>
            <p:ph idx="1"/>
          </p:nvPr>
        </p:nvSpPr>
        <p:spPr>
          <a:xfrm>
            <a:off x="4614943" y="586726"/>
            <a:ext cx="3167176" cy="2447433"/>
          </a:xfrm>
        </p:spPr>
        <p:txBody>
          <a:bodyPr numCol="1" spcCol="180000" anchor="ctr">
            <a:noAutofit/>
          </a:bodyPr>
          <a:lstStyle>
            <a:lvl1pPr>
              <a:defRPr>
                <a:solidFill>
                  <a:schemeClr val="tx1"/>
                </a:solidFill>
              </a:defRPr>
            </a:lvl1pPr>
            <a:lvl2pPr>
              <a:defRPr>
                <a:solidFill>
                  <a:schemeClr val="tx1"/>
                </a:solidFill>
              </a:defRPr>
            </a:lvl2pPr>
            <a:lvl3pPr>
              <a:defRPr>
                <a:solidFill>
                  <a:schemeClr val="tx1"/>
                </a:solidFill>
              </a:defRPr>
            </a:lvl3pPr>
            <a:lvl4pPr>
              <a:buClrTx/>
              <a:defRPr>
                <a:solidFill>
                  <a:schemeClr val="tx1"/>
                </a:solidFill>
              </a:defRPr>
            </a:lvl4pPr>
            <a:lvl5pPr>
              <a:buClrTx/>
              <a:defRPr>
                <a:solidFill>
                  <a:schemeClr val="tx1"/>
                </a:solidFill>
              </a:defRPr>
            </a:lvl5pPr>
            <a:lvl6pPr>
              <a:buClrTx/>
              <a:defRPr baseline="0">
                <a:solidFill>
                  <a:schemeClr val="tx1"/>
                </a:solidFill>
              </a:defRPr>
            </a:lvl6pPr>
            <a:lvl7pPr>
              <a:buClr>
                <a:schemeClr val="bg1"/>
              </a:buClr>
              <a:defRPr>
                <a:solidFill>
                  <a:schemeClr val="tx1"/>
                </a:solidFill>
              </a:defRPr>
            </a:lvl7pPr>
            <a:lvl8pPr>
              <a:buClr>
                <a:schemeClr val="bg1"/>
              </a:buClr>
              <a:defRPr>
                <a:solidFill>
                  <a:schemeClr val="bg1"/>
                </a:solidFill>
              </a:defRPr>
            </a:lvl8pPr>
            <a:lvl9pPr>
              <a:buClr>
                <a:schemeClr val="bg1"/>
              </a:buClr>
              <a:defRPr>
                <a:solidFill>
                  <a:schemeClr val="bg1"/>
                </a:solidFill>
              </a:defRPr>
            </a:lvl9p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a:p>
            <a:pPr lvl="5"/>
            <a:r>
              <a:rPr lang="nl-NL" noProof="0"/>
              <a:t>Sixth level</a:t>
            </a:r>
          </a:p>
          <a:p>
            <a:pPr lvl="6"/>
            <a:endParaRPr lang="nl-NL" noProof="0"/>
          </a:p>
        </p:txBody>
      </p:sp>
      <p:sp>
        <p:nvSpPr>
          <p:cNvPr id="31" name="Text Placeholder 7">
            <a:extLst>
              <a:ext uri="{FF2B5EF4-FFF2-40B4-BE49-F238E27FC236}">
                <a16:creationId xmlns:a16="http://schemas.microsoft.com/office/drawing/2014/main" id="{96F6261E-C4A1-48D0-848C-6A09277FD5F3}"/>
              </a:ext>
            </a:extLst>
          </p:cNvPr>
          <p:cNvSpPr>
            <a:spLocks noGrp="1"/>
          </p:cNvSpPr>
          <p:nvPr>
            <p:ph type="body" sz="quarter" idx="13" hasCustomPrompt="1"/>
          </p:nvPr>
        </p:nvSpPr>
        <p:spPr>
          <a:xfrm>
            <a:off x="8082801" y="586727"/>
            <a:ext cx="3372322" cy="717891"/>
          </a:xfrm>
        </p:spPr>
        <p:txBody>
          <a:bodyPr tIns="0" rIns="0" bIns="0" anchor="t">
            <a:noAutofit/>
          </a:bodyPr>
          <a:lstStyle>
            <a:lvl1pPr>
              <a:lnSpc>
                <a:spcPct val="100000"/>
              </a:lnSpc>
              <a:spcBef>
                <a:spcPts val="0"/>
              </a:spcBef>
              <a:spcAft>
                <a:spcPts val="0"/>
              </a:spcAft>
              <a:defRPr sz="2199" b="1" cap="none" spc="0" baseline="0">
                <a:solidFill>
                  <a:schemeClr val="tx1"/>
                </a:solidFill>
              </a:defRPr>
            </a:lvl1pPr>
            <a:lvl2pPr>
              <a:lnSpc>
                <a:spcPct val="100000"/>
              </a:lnSpc>
              <a:spcBef>
                <a:spcPts val="0"/>
              </a:spcBef>
              <a:spcAft>
                <a:spcPts val="0"/>
              </a:spcAft>
              <a:defRPr sz="1699" b="0" cap="none" spc="0">
                <a:solidFill>
                  <a:schemeClr val="tx1"/>
                </a:solidFill>
              </a:defRPr>
            </a:lvl2pPr>
            <a:lvl3pPr>
              <a:lnSpc>
                <a:spcPct val="100000"/>
              </a:lnSpc>
              <a:spcAft>
                <a:spcPts val="0"/>
              </a:spcAft>
              <a:defRPr sz="1699" spc="0">
                <a:solidFill>
                  <a:srgbClr val="7A91A6"/>
                </a:solidFill>
              </a:defRPr>
            </a:lvl3pPr>
            <a:lvl4pPr marL="0" indent="0">
              <a:spcBef>
                <a:spcPts val="0"/>
              </a:spcBef>
              <a:spcAft>
                <a:spcPts val="0"/>
              </a:spcAft>
              <a:buNone/>
              <a:defRPr sz="1699" spc="0">
                <a:solidFill>
                  <a:srgbClr val="7A91A6"/>
                </a:solidFill>
              </a:defRPr>
            </a:lvl4pPr>
            <a:lvl5pPr marL="0" indent="0">
              <a:spcBef>
                <a:spcPts val="0"/>
              </a:spcBef>
              <a:spcAft>
                <a:spcPts val="0"/>
              </a:spcAft>
              <a:buNone/>
              <a:defRPr sz="1699" spc="0">
                <a:solidFill>
                  <a:srgbClr val="7A91A6"/>
                </a:solidFill>
              </a:defRPr>
            </a:lvl5pPr>
            <a:lvl6pPr marL="0" indent="0">
              <a:lnSpc>
                <a:spcPct val="100000"/>
              </a:lnSpc>
              <a:spcBef>
                <a:spcPts val="0"/>
              </a:spcBef>
              <a:spcAft>
                <a:spcPts val="0"/>
              </a:spcAft>
              <a:buNone/>
              <a:defRPr sz="1699" spc="0">
                <a:solidFill>
                  <a:srgbClr val="7A91A6"/>
                </a:solidFill>
              </a:defRPr>
            </a:lvl6pPr>
            <a:lvl7pPr marL="0" indent="0">
              <a:lnSpc>
                <a:spcPct val="100000"/>
              </a:lnSpc>
              <a:spcBef>
                <a:spcPts val="0"/>
              </a:spcBef>
              <a:spcAft>
                <a:spcPts val="0"/>
              </a:spcAft>
              <a:buNone/>
              <a:defRPr sz="1699" spc="0">
                <a:solidFill>
                  <a:srgbClr val="7A91A6"/>
                </a:solidFill>
              </a:defRPr>
            </a:lvl7pPr>
            <a:lvl8pPr marL="0" indent="0">
              <a:lnSpc>
                <a:spcPct val="100000"/>
              </a:lnSpc>
              <a:spcBef>
                <a:spcPts val="0"/>
              </a:spcBef>
              <a:spcAft>
                <a:spcPts val="0"/>
              </a:spcAft>
              <a:buNone/>
              <a:defRPr sz="1699" spc="0">
                <a:solidFill>
                  <a:srgbClr val="7A91A6"/>
                </a:solidFill>
              </a:defRPr>
            </a:lvl8pPr>
            <a:lvl9pPr marL="0" indent="0">
              <a:lnSpc>
                <a:spcPct val="100000"/>
              </a:lnSpc>
              <a:spcBef>
                <a:spcPts val="0"/>
              </a:spcBef>
              <a:spcAft>
                <a:spcPts val="0"/>
              </a:spcAft>
              <a:buNone/>
              <a:defRPr sz="1699" spc="0">
                <a:solidFill>
                  <a:srgbClr val="7A91A6"/>
                </a:solidFill>
              </a:defRPr>
            </a:lvl9pPr>
          </a:lstStyle>
          <a:p>
            <a:pPr lvl="0"/>
            <a:r>
              <a:rPr lang="nl-NL" noProof="0"/>
              <a:t>Click to edit title </a:t>
            </a:r>
          </a:p>
          <a:p>
            <a:pPr lvl="1"/>
            <a:r>
              <a:rPr lang="nl-NL" noProof="0"/>
              <a:t>Second level</a:t>
            </a:r>
          </a:p>
        </p:txBody>
      </p:sp>
      <p:sp>
        <p:nvSpPr>
          <p:cNvPr id="32" name="Content Placeholder 2">
            <a:extLst>
              <a:ext uri="{FF2B5EF4-FFF2-40B4-BE49-F238E27FC236}">
                <a16:creationId xmlns:a16="http://schemas.microsoft.com/office/drawing/2014/main" id="{A84D3E0A-0188-40CC-A0E0-D0181331730E}"/>
              </a:ext>
            </a:extLst>
          </p:cNvPr>
          <p:cNvSpPr>
            <a:spLocks noGrp="1"/>
          </p:cNvSpPr>
          <p:nvPr>
            <p:ph idx="23"/>
          </p:nvPr>
        </p:nvSpPr>
        <p:spPr>
          <a:xfrm>
            <a:off x="736878" y="3716989"/>
            <a:ext cx="3144018" cy="2447433"/>
          </a:xfrm>
        </p:spPr>
        <p:txBody>
          <a:bodyPr numCol="1" spcCol="180000" anchor="ctr">
            <a:noAutofit/>
          </a:bodyPr>
          <a:lstStyle>
            <a:lvl1pPr>
              <a:defRPr>
                <a:solidFill>
                  <a:schemeClr val="tx1"/>
                </a:solidFill>
              </a:defRPr>
            </a:lvl1pPr>
            <a:lvl2pPr>
              <a:defRPr>
                <a:solidFill>
                  <a:schemeClr val="tx1"/>
                </a:solidFill>
              </a:defRPr>
            </a:lvl2pPr>
            <a:lvl3pPr>
              <a:defRPr>
                <a:solidFill>
                  <a:schemeClr val="tx1"/>
                </a:solidFill>
              </a:defRPr>
            </a:lvl3pPr>
            <a:lvl4pPr>
              <a:buClrTx/>
              <a:defRPr>
                <a:solidFill>
                  <a:schemeClr val="tx1"/>
                </a:solidFill>
              </a:defRPr>
            </a:lvl4pPr>
            <a:lvl5pPr>
              <a:buClrTx/>
              <a:defRPr>
                <a:solidFill>
                  <a:schemeClr val="tx1"/>
                </a:solidFill>
              </a:defRPr>
            </a:lvl5pPr>
            <a:lvl6pPr>
              <a:buClrTx/>
              <a:defRPr baseline="0">
                <a:solidFill>
                  <a:schemeClr val="tx1"/>
                </a:solidFill>
              </a:defRPr>
            </a:lvl6pPr>
            <a:lvl7pPr>
              <a:buClr>
                <a:schemeClr val="bg1"/>
              </a:buClr>
              <a:defRPr>
                <a:solidFill>
                  <a:schemeClr val="tx1"/>
                </a:solidFill>
              </a:defRPr>
            </a:lvl7pPr>
            <a:lvl8pPr>
              <a:buClr>
                <a:schemeClr val="bg1"/>
              </a:buClr>
              <a:defRPr>
                <a:solidFill>
                  <a:schemeClr val="bg1"/>
                </a:solidFill>
              </a:defRPr>
            </a:lvl8pPr>
            <a:lvl9pPr>
              <a:buClr>
                <a:schemeClr val="bg1"/>
              </a:buClr>
              <a:defRPr>
                <a:solidFill>
                  <a:schemeClr val="bg1"/>
                </a:solidFill>
              </a:defRPr>
            </a:lvl9p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a:p>
            <a:pPr lvl="5"/>
            <a:r>
              <a:rPr lang="nl-NL" noProof="0"/>
              <a:t>Sixth level</a:t>
            </a:r>
          </a:p>
          <a:p>
            <a:pPr lvl="6"/>
            <a:endParaRPr lang="nl-NL" noProof="0"/>
          </a:p>
        </p:txBody>
      </p:sp>
      <p:cxnSp>
        <p:nvCxnSpPr>
          <p:cNvPr id="33" name="Straight Connector 32">
            <a:extLst>
              <a:ext uri="{FF2B5EF4-FFF2-40B4-BE49-F238E27FC236}">
                <a16:creationId xmlns:a16="http://schemas.microsoft.com/office/drawing/2014/main" id="{A94C5E5C-8336-4B73-BF7A-64C25E02E141}"/>
              </a:ext>
            </a:extLst>
          </p:cNvPr>
          <p:cNvCxnSpPr>
            <a:cxnSpLocks/>
          </p:cNvCxnSpPr>
          <p:nvPr userDrawn="1"/>
        </p:nvCxnSpPr>
        <p:spPr>
          <a:xfrm>
            <a:off x="8082801" y="1304623"/>
            <a:ext cx="337232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Content Placeholder 2">
            <a:extLst>
              <a:ext uri="{FF2B5EF4-FFF2-40B4-BE49-F238E27FC236}">
                <a16:creationId xmlns:a16="http://schemas.microsoft.com/office/drawing/2014/main" id="{30378966-D7CF-485A-B9BF-4639AAE09C0C}"/>
              </a:ext>
            </a:extLst>
          </p:cNvPr>
          <p:cNvSpPr>
            <a:spLocks noGrp="1"/>
          </p:cNvSpPr>
          <p:nvPr>
            <p:ph idx="24"/>
          </p:nvPr>
        </p:nvSpPr>
        <p:spPr>
          <a:xfrm>
            <a:off x="8082801" y="1520473"/>
            <a:ext cx="3372322" cy="4643950"/>
          </a:xfrm>
        </p:spPr>
        <p:txBody>
          <a:bodyPr numCol="1" spcCol="180000">
            <a:noAutofit/>
          </a:bodyPr>
          <a:lstStyle>
            <a:lvl1pPr>
              <a:defRPr>
                <a:solidFill>
                  <a:schemeClr val="tx1"/>
                </a:solidFill>
              </a:defRPr>
            </a:lvl1pPr>
            <a:lvl2pPr>
              <a:defRPr>
                <a:solidFill>
                  <a:schemeClr val="tx1"/>
                </a:solidFill>
              </a:defRPr>
            </a:lvl2pPr>
            <a:lvl3pPr>
              <a:defRPr>
                <a:solidFill>
                  <a:schemeClr val="tx1"/>
                </a:solidFill>
              </a:defRPr>
            </a:lvl3pPr>
            <a:lvl4pPr>
              <a:buClrTx/>
              <a:defRPr>
                <a:solidFill>
                  <a:schemeClr val="tx1"/>
                </a:solidFill>
              </a:defRPr>
            </a:lvl4pPr>
            <a:lvl5pPr>
              <a:buClrTx/>
              <a:defRPr>
                <a:solidFill>
                  <a:schemeClr val="tx1"/>
                </a:solidFill>
              </a:defRPr>
            </a:lvl5pPr>
            <a:lvl6pPr>
              <a:buClrTx/>
              <a:defRPr baseline="0">
                <a:solidFill>
                  <a:schemeClr val="tx1"/>
                </a:solidFill>
              </a:defRPr>
            </a:lvl6pPr>
            <a:lvl7pPr>
              <a:buClr>
                <a:schemeClr val="bg1"/>
              </a:buClr>
              <a:defRPr>
                <a:solidFill>
                  <a:schemeClr val="tx1"/>
                </a:solidFill>
              </a:defRPr>
            </a:lvl7pPr>
            <a:lvl8pPr>
              <a:buClr>
                <a:schemeClr val="bg1"/>
              </a:buClr>
              <a:defRPr>
                <a:solidFill>
                  <a:schemeClr val="bg1"/>
                </a:solidFill>
              </a:defRPr>
            </a:lvl8pPr>
            <a:lvl9pPr>
              <a:buClr>
                <a:schemeClr val="bg1"/>
              </a:buClr>
              <a:defRPr>
                <a:solidFill>
                  <a:schemeClr val="bg1"/>
                </a:solidFill>
              </a:defRPr>
            </a:lvl9p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a:p>
            <a:pPr lvl="5"/>
            <a:r>
              <a:rPr lang="nl-NL" noProof="0"/>
              <a:t>Sixth level</a:t>
            </a:r>
          </a:p>
          <a:p>
            <a:pPr lvl="6"/>
            <a:endParaRPr lang="nl-NL" noProof="0"/>
          </a:p>
        </p:txBody>
      </p:sp>
      <p:sp>
        <p:nvSpPr>
          <p:cNvPr id="35" name="Rectangle 34">
            <a:extLst>
              <a:ext uri="{FF2B5EF4-FFF2-40B4-BE49-F238E27FC236}">
                <a16:creationId xmlns:a16="http://schemas.microsoft.com/office/drawing/2014/main" id="{DB61E849-6535-4A86-AA4F-930EB3E4C6A9}"/>
              </a:ext>
            </a:extLst>
          </p:cNvPr>
          <p:cNvSpPr>
            <a:spLocks/>
          </p:cNvSpPr>
          <p:nvPr userDrawn="1"/>
        </p:nvSpPr>
        <p:spPr>
          <a:xfrm>
            <a:off x="4032083" y="3716989"/>
            <a:ext cx="71981" cy="24474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36" name="Rectangle 35">
            <a:extLst>
              <a:ext uri="{FF2B5EF4-FFF2-40B4-BE49-F238E27FC236}">
                <a16:creationId xmlns:a16="http://schemas.microsoft.com/office/drawing/2014/main" id="{CF52C7B8-C081-49E1-AA1E-CA0F734B51D3}"/>
              </a:ext>
            </a:extLst>
          </p:cNvPr>
          <p:cNvSpPr>
            <a:spLocks/>
          </p:cNvSpPr>
          <p:nvPr userDrawn="1"/>
        </p:nvSpPr>
        <p:spPr>
          <a:xfrm>
            <a:off x="4400826" y="586726"/>
            <a:ext cx="71981" cy="24474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Tree>
    <p:extLst>
      <p:ext uri="{BB962C8B-B14F-4D97-AF65-F5344CB8AC3E}">
        <p14:creationId xmlns:p14="http://schemas.microsoft.com/office/powerpoint/2010/main" val="3411262440"/>
      </p:ext>
    </p:extLst>
  </p:cSld>
  <p:clrMapOvr>
    <a:masterClrMapping/>
  </p:clrMapOvr>
  <p:transition>
    <p:fade/>
  </p:transition>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6FDCFA3-9581-4F5B-985C-33BCD71CC195}"/>
              </a:ext>
            </a:extLst>
          </p:cNvPr>
          <p:cNvSpPr>
            <a:spLocks noGrp="1"/>
          </p:cNvSpPr>
          <p:nvPr>
            <p:ph type="pic" sz="quarter" idx="22"/>
          </p:nvPr>
        </p:nvSpPr>
        <p:spPr>
          <a:xfrm>
            <a:off x="0" y="0"/>
            <a:ext cx="12192000" cy="6858000"/>
          </a:xfrm>
          <a:solidFill>
            <a:schemeClr val="accent5"/>
          </a:solidFill>
        </p:spPr>
        <p:txBody>
          <a:bodyPr lIns="40918" tIns="40918" rIns="40918" bIns="40918" anchor="ctr">
            <a:normAutofit/>
          </a:bodyPr>
          <a:lstStyle>
            <a:lvl1pPr algn="ctr">
              <a:lnSpc>
                <a:spcPct val="100000"/>
              </a:lnSpc>
              <a:spcAft>
                <a:spcPts val="0"/>
              </a:spcAft>
              <a:defRPr sz="1799">
                <a:solidFill>
                  <a:schemeClr val="bg1"/>
                </a:solidFill>
              </a:defRPr>
            </a:lvl1pPr>
          </a:lstStyle>
          <a:p>
            <a:endParaRPr lang="nl-NL" noProof="0"/>
          </a:p>
        </p:txBody>
      </p:sp>
    </p:spTree>
    <p:extLst>
      <p:ext uri="{BB962C8B-B14F-4D97-AF65-F5344CB8AC3E}">
        <p14:creationId xmlns:p14="http://schemas.microsoft.com/office/powerpoint/2010/main" val="3961950869"/>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orizontal Ti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A22DEB-5F05-49B0-AA45-5730D4D5C6D5}"/>
              </a:ext>
            </a:extLst>
          </p:cNvPr>
          <p:cNvSpPr>
            <a:spLocks/>
          </p:cNvSpPr>
          <p:nvPr userDrawn="1"/>
        </p:nvSpPr>
        <p:spPr>
          <a:xfrm>
            <a:off x="4411292" y="3482333"/>
            <a:ext cx="7046965" cy="719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11" name="Picture Placeholder 3">
            <a:extLst>
              <a:ext uri="{FF2B5EF4-FFF2-40B4-BE49-F238E27FC236}">
                <a16:creationId xmlns:a16="http://schemas.microsoft.com/office/drawing/2014/main" id="{FB9DCA0E-B889-4395-85BF-2F1AECE8AA06}"/>
              </a:ext>
            </a:extLst>
          </p:cNvPr>
          <p:cNvSpPr>
            <a:spLocks noGrp="1"/>
          </p:cNvSpPr>
          <p:nvPr>
            <p:ph type="pic" sz="quarter" idx="22"/>
          </p:nvPr>
        </p:nvSpPr>
        <p:spPr>
          <a:xfrm>
            <a:off x="4411293" y="333297"/>
            <a:ext cx="7047474" cy="3040783"/>
          </a:xfrm>
          <a:solidFill>
            <a:schemeClr val="accent6"/>
          </a:solidFill>
        </p:spPr>
        <p:txBody>
          <a:bodyPr lIns="36000" tIns="36000" rIns="36000" bIns="36000" anchor="ctr"/>
          <a:lstStyle>
            <a:lvl1pPr algn="ctr">
              <a:lnSpc>
                <a:spcPct val="100000"/>
              </a:lnSpc>
              <a:spcAft>
                <a:spcPts val="0"/>
              </a:spcAft>
              <a:defRPr>
                <a:solidFill>
                  <a:schemeClr val="accent4"/>
                </a:solidFill>
              </a:defRPr>
            </a:lvl1pPr>
          </a:lstStyle>
          <a:p>
            <a:endParaRPr lang="nl-NL" noProof="0"/>
          </a:p>
        </p:txBody>
      </p:sp>
      <p:sp>
        <p:nvSpPr>
          <p:cNvPr id="13" name="Text Placeholder 7">
            <a:extLst>
              <a:ext uri="{FF2B5EF4-FFF2-40B4-BE49-F238E27FC236}">
                <a16:creationId xmlns:a16="http://schemas.microsoft.com/office/drawing/2014/main" id="{3F2847F4-0C01-4AE2-B033-10B85EEA74CC}"/>
              </a:ext>
            </a:extLst>
          </p:cNvPr>
          <p:cNvSpPr>
            <a:spLocks noGrp="1"/>
          </p:cNvSpPr>
          <p:nvPr>
            <p:ph type="body" sz="quarter" idx="13" hasCustomPrompt="1"/>
          </p:nvPr>
        </p:nvSpPr>
        <p:spPr>
          <a:xfrm>
            <a:off x="733233" y="586726"/>
            <a:ext cx="3369420" cy="717890"/>
          </a:xfrm>
        </p:spPr>
        <p:txBody>
          <a:bodyPr tIns="0" rIns="0" bIns="0" anchor="t">
            <a:noAutofit/>
          </a:bodyPr>
          <a:lstStyle>
            <a:lvl1pPr>
              <a:lnSpc>
                <a:spcPct val="100000"/>
              </a:lnSpc>
              <a:spcBef>
                <a:spcPts val="0"/>
              </a:spcBef>
              <a:spcAft>
                <a:spcPts val="0"/>
              </a:spcAft>
              <a:defRPr sz="2199" b="1" cap="none" spc="0" baseline="0">
                <a:solidFill>
                  <a:schemeClr val="tx1"/>
                </a:solidFill>
              </a:defRPr>
            </a:lvl1pPr>
            <a:lvl2pPr>
              <a:lnSpc>
                <a:spcPct val="100000"/>
              </a:lnSpc>
              <a:spcBef>
                <a:spcPts val="0"/>
              </a:spcBef>
              <a:spcAft>
                <a:spcPts val="0"/>
              </a:spcAft>
              <a:defRPr sz="1699" b="0" cap="none" spc="0">
                <a:solidFill>
                  <a:schemeClr val="tx1"/>
                </a:solidFill>
              </a:defRPr>
            </a:lvl2pPr>
            <a:lvl3pPr>
              <a:lnSpc>
                <a:spcPct val="100000"/>
              </a:lnSpc>
              <a:spcAft>
                <a:spcPts val="0"/>
              </a:spcAft>
              <a:defRPr sz="1699" spc="0">
                <a:solidFill>
                  <a:srgbClr val="7A91A6"/>
                </a:solidFill>
              </a:defRPr>
            </a:lvl3pPr>
            <a:lvl4pPr marL="0" indent="0">
              <a:spcBef>
                <a:spcPts val="0"/>
              </a:spcBef>
              <a:spcAft>
                <a:spcPts val="0"/>
              </a:spcAft>
              <a:buNone/>
              <a:defRPr sz="1699" spc="0">
                <a:solidFill>
                  <a:srgbClr val="7A91A6"/>
                </a:solidFill>
              </a:defRPr>
            </a:lvl4pPr>
            <a:lvl5pPr marL="0" indent="0">
              <a:spcBef>
                <a:spcPts val="0"/>
              </a:spcBef>
              <a:spcAft>
                <a:spcPts val="0"/>
              </a:spcAft>
              <a:buNone/>
              <a:defRPr sz="1699" spc="0">
                <a:solidFill>
                  <a:srgbClr val="7A91A6"/>
                </a:solidFill>
              </a:defRPr>
            </a:lvl5pPr>
            <a:lvl6pPr marL="0" indent="0">
              <a:lnSpc>
                <a:spcPct val="100000"/>
              </a:lnSpc>
              <a:spcBef>
                <a:spcPts val="0"/>
              </a:spcBef>
              <a:spcAft>
                <a:spcPts val="0"/>
              </a:spcAft>
              <a:buNone/>
              <a:defRPr sz="1699" spc="0">
                <a:solidFill>
                  <a:srgbClr val="7A91A6"/>
                </a:solidFill>
              </a:defRPr>
            </a:lvl6pPr>
            <a:lvl7pPr marL="0" indent="0">
              <a:lnSpc>
                <a:spcPct val="100000"/>
              </a:lnSpc>
              <a:spcBef>
                <a:spcPts val="0"/>
              </a:spcBef>
              <a:spcAft>
                <a:spcPts val="0"/>
              </a:spcAft>
              <a:buNone/>
              <a:defRPr sz="1699" spc="0">
                <a:solidFill>
                  <a:srgbClr val="7A91A6"/>
                </a:solidFill>
              </a:defRPr>
            </a:lvl7pPr>
            <a:lvl8pPr marL="0" indent="0">
              <a:lnSpc>
                <a:spcPct val="100000"/>
              </a:lnSpc>
              <a:spcBef>
                <a:spcPts val="0"/>
              </a:spcBef>
              <a:spcAft>
                <a:spcPts val="0"/>
              </a:spcAft>
              <a:buNone/>
              <a:defRPr sz="1699" spc="0">
                <a:solidFill>
                  <a:srgbClr val="7A91A6"/>
                </a:solidFill>
              </a:defRPr>
            </a:lvl8pPr>
            <a:lvl9pPr marL="0" indent="0">
              <a:lnSpc>
                <a:spcPct val="100000"/>
              </a:lnSpc>
              <a:spcBef>
                <a:spcPts val="0"/>
              </a:spcBef>
              <a:spcAft>
                <a:spcPts val="0"/>
              </a:spcAft>
              <a:buNone/>
              <a:defRPr sz="1699" spc="0">
                <a:solidFill>
                  <a:srgbClr val="7A91A6"/>
                </a:solidFill>
              </a:defRPr>
            </a:lvl9pPr>
          </a:lstStyle>
          <a:p>
            <a:pPr lvl="0"/>
            <a:r>
              <a:rPr lang="nl-NL" noProof="0"/>
              <a:t>Click to edit title </a:t>
            </a:r>
          </a:p>
          <a:p>
            <a:pPr lvl="1"/>
            <a:r>
              <a:rPr lang="nl-NL" noProof="0"/>
              <a:t>Second level</a:t>
            </a:r>
          </a:p>
        </p:txBody>
      </p:sp>
      <p:sp>
        <p:nvSpPr>
          <p:cNvPr id="14" name="Content Placeholder 2">
            <a:extLst>
              <a:ext uri="{FF2B5EF4-FFF2-40B4-BE49-F238E27FC236}">
                <a16:creationId xmlns:a16="http://schemas.microsoft.com/office/drawing/2014/main" id="{7C25E3DB-194B-43DE-8E4B-726CE37B3911}"/>
              </a:ext>
            </a:extLst>
          </p:cNvPr>
          <p:cNvSpPr>
            <a:spLocks noGrp="1"/>
          </p:cNvSpPr>
          <p:nvPr>
            <p:ph idx="24"/>
          </p:nvPr>
        </p:nvSpPr>
        <p:spPr>
          <a:xfrm>
            <a:off x="4411293" y="3658631"/>
            <a:ext cx="7047474" cy="2526615"/>
          </a:xfrm>
        </p:spPr>
        <p:txBody>
          <a:bodyPr numCol="2" spcCol="180000">
            <a:noAutofit/>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vl6pPr>
              <a:buClrTx/>
              <a:defRPr baseline="0">
                <a:solidFill>
                  <a:schemeClr val="tx1"/>
                </a:solidFill>
              </a:defRPr>
            </a:lvl6pPr>
            <a:lvl7pPr>
              <a:buClrTx/>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a:p>
            <a:pPr lvl="5"/>
            <a:r>
              <a:rPr lang="nl-NL" noProof="0"/>
              <a:t>Sixth level</a:t>
            </a:r>
          </a:p>
          <a:p>
            <a:pPr lvl="6"/>
            <a:endParaRPr lang="nl-NL" noProof="0"/>
          </a:p>
        </p:txBody>
      </p:sp>
      <p:cxnSp>
        <p:nvCxnSpPr>
          <p:cNvPr id="15" name="Straight Connector 14">
            <a:extLst>
              <a:ext uri="{FF2B5EF4-FFF2-40B4-BE49-F238E27FC236}">
                <a16:creationId xmlns:a16="http://schemas.microsoft.com/office/drawing/2014/main" id="{B6A03B4D-D7CF-4BAC-B116-B55D2D4B4385}"/>
              </a:ext>
            </a:extLst>
          </p:cNvPr>
          <p:cNvCxnSpPr>
            <a:cxnSpLocks/>
          </p:cNvCxnSpPr>
          <p:nvPr userDrawn="1"/>
        </p:nvCxnSpPr>
        <p:spPr>
          <a:xfrm>
            <a:off x="733234" y="1304623"/>
            <a:ext cx="336942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05AC71B8-9AFF-43CB-B73E-3889AC0322D1}"/>
              </a:ext>
            </a:extLst>
          </p:cNvPr>
          <p:cNvSpPr>
            <a:spLocks noGrp="1"/>
          </p:cNvSpPr>
          <p:nvPr>
            <p:ph idx="23"/>
          </p:nvPr>
        </p:nvSpPr>
        <p:spPr>
          <a:xfrm>
            <a:off x="733233" y="1520473"/>
            <a:ext cx="3369420" cy="4643950"/>
          </a:xfrm>
        </p:spPr>
        <p:txBody>
          <a:bodyPr numCol="1" spcCol="180000">
            <a:noAutofit/>
          </a:bodyPr>
          <a:lstStyle>
            <a:lvl1pPr>
              <a:defRPr>
                <a:solidFill>
                  <a:schemeClr val="tx1"/>
                </a:solidFill>
              </a:defRPr>
            </a:lvl1pPr>
            <a:lvl2pPr>
              <a:defRPr>
                <a:solidFill>
                  <a:schemeClr val="tx1"/>
                </a:solidFill>
              </a:defRPr>
            </a:lvl2pPr>
            <a:lvl3pPr>
              <a:defRPr>
                <a:solidFill>
                  <a:schemeClr val="tx1"/>
                </a:solidFill>
              </a:defRPr>
            </a:lvl3pPr>
            <a:lvl4pPr>
              <a:buClrTx/>
              <a:defRPr>
                <a:solidFill>
                  <a:schemeClr val="tx1"/>
                </a:solidFill>
              </a:defRPr>
            </a:lvl4pPr>
            <a:lvl5pPr>
              <a:buClrTx/>
              <a:defRPr>
                <a:solidFill>
                  <a:schemeClr val="tx1"/>
                </a:solidFill>
              </a:defRPr>
            </a:lvl5pPr>
            <a:lvl6pPr>
              <a:buClrTx/>
              <a:defRPr baseline="0">
                <a:solidFill>
                  <a:schemeClr val="tx1"/>
                </a:solidFill>
              </a:defRPr>
            </a:lvl6pPr>
            <a:lvl7pPr>
              <a:buClr>
                <a:schemeClr val="bg1"/>
              </a:buClr>
              <a:defRPr>
                <a:solidFill>
                  <a:schemeClr val="tx1"/>
                </a:solidFill>
              </a:defRPr>
            </a:lvl7pPr>
            <a:lvl8pPr>
              <a:buClr>
                <a:schemeClr val="bg1"/>
              </a:buClr>
              <a:defRPr>
                <a:solidFill>
                  <a:schemeClr val="bg1"/>
                </a:solidFill>
              </a:defRPr>
            </a:lvl8pPr>
            <a:lvl9pPr>
              <a:buClr>
                <a:schemeClr val="bg1"/>
              </a:buClr>
              <a:defRPr>
                <a:solidFill>
                  <a:schemeClr val="bg1"/>
                </a:solidFill>
              </a:defRPr>
            </a:lvl9p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a:p>
            <a:pPr lvl="5"/>
            <a:r>
              <a:rPr lang="nl-NL" noProof="0"/>
              <a:t>Sixth level</a:t>
            </a:r>
          </a:p>
          <a:p>
            <a:pPr lvl="6"/>
            <a:endParaRPr lang="nl-NL" noProof="0"/>
          </a:p>
        </p:txBody>
      </p:sp>
    </p:spTree>
    <p:extLst>
      <p:ext uri="{BB962C8B-B14F-4D97-AF65-F5344CB8AC3E}">
        <p14:creationId xmlns:p14="http://schemas.microsoft.com/office/powerpoint/2010/main" val="4130579849"/>
      </p:ext>
    </p:extLst>
  </p:cSld>
  <p:clrMapOvr>
    <a:masterClrMapping/>
  </p:clrMapOvr>
  <p:transition>
    <p:fade/>
  </p:transition>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quare Tile – Text top right">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B953FD5A-120C-4F04-9277-DD9F4D6964F7}"/>
              </a:ext>
            </a:extLst>
          </p:cNvPr>
          <p:cNvSpPr>
            <a:spLocks noGrp="1"/>
          </p:cNvSpPr>
          <p:nvPr>
            <p:ph type="pic" sz="quarter" idx="22"/>
          </p:nvPr>
        </p:nvSpPr>
        <p:spPr>
          <a:xfrm>
            <a:off x="350747" y="333297"/>
            <a:ext cx="7429965" cy="6148552"/>
          </a:xfrm>
          <a:solidFill>
            <a:schemeClr val="accent6"/>
          </a:solidFill>
        </p:spPr>
        <p:txBody>
          <a:bodyPr lIns="36000" tIns="36000" rIns="36000" bIns="36000" anchor="ctr"/>
          <a:lstStyle>
            <a:lvl1pPr algn="ctr">
              <a:lnSpc>
                <a:spcPct val="100000"/>
              </a:lnSpc>
              <a:spcAft>
                <a:spcPts val="0"/>
              </a:spcAft>
              <a:defRPr>
                <a:solidFill>
                  <a:schemeClr val="accent4"/>
                </a:solidFill>
              </a:defRPr>
            </a:lvl1pPr>
          </a:lstStyle>
          <a:p>
            <a:endParaRPr lang="nl-NL" noProof="0"/>
          </a:p>
        </p:txBody>
      </p:sp>
      <p:sp>
        <p:nvSpPr>
          <p:cNvPr id="15" name="Text Placeholder 7">
            <a:extLst>
              <a:ext uri="{FF2B5EF4-FFF2-40B4-BE49-F238E27FC236}">
                <a16:creationId xmlns:a16="http://schemas.microsoft.com/office/drawing/2014/main" id="{A204A6E4-58E0-4EF4-921E-DD2F645BD86E}"/>
              </a:ext>
            </a:extLst>
          </p:cNvPr>
          <p:cNvSpPr>
            <a:spLocks noGrp="1"/>
          </p:cNvSpPr>
          <p:nvPr>
            <p:ph type="body" sz="quarter" idx="13" hasCustomPrompt="1"/>
          </p:nvPr>
        </p:nvSpPr>
        <p:spPr>
          <a:xfrm>
            <a:off x="8082801" y="586727"/>
            <a:ext cx="3372322" cy="717891"/>
          </a:xfrm>
        </p:spPr>
        <p:txBody>
          <a:bodyPr tIns="0" rIns="0" bIns="0" anchor="t">
            <a:noAutofit/>
          </a:bodyPr>
          <a:lstStyle>
            <a:lvl1pPr>
              <a:lnSpc>
                <a:spcPct val="100000"/>
              </a:lnSpc>
              <a:spcBef>
                <a:spcPts val="0"/>
              </a:spcBef>
              <a:spcAft>
                <a:spcPts val="0"/>
              </a:spcAft>
              <a:defRPr sz="2199" b="1" cap="none" spc="0" baseline="0">
                <a:solidFill>
                  <a:schemeClr val="tx1"/>
                </a:solidFill>
              </a:defRPr>
            </a:lvl1pPr>
            <a:lvl2pPr>
              <a:lnSpc>
                <a:spcPct val="100000"/>
              </a:lnSpc>
              <a:spcBef>
                <a:spcPts val="0"/>
              </a:spcBef>
              <a:spcAft>
                <a:spcPts val="0"/>
              </a:spcAft>
              <a:defRPr sz="1699" b="0" cap="none" spc="0">
                <a:solidFill>
                  <a:schemeClr val="tx1"/>
                </a:solidFill>
              </a:defRPr>
            </a:lvl2pPr>
            <a:lvl3pPr>
              <a:lnSpc>
                <a:spcPct val="100000"/>
              </a:lnSpc>
              <a:spcAft>
                <a:spcPts val="0"/>
              </a:spcAft>
              <a:defRPr sz="1699" spc="0">
                <a:solidFill>
                  <a:srgbClr val="7A91A6"/>
                </a:solidFill>
              </a:defRPr>
            </a:lvl3pPr>
            <a:lvl4pPr marL="0" indent="0">
              <a:spcBef>
                <a:spcPts val="0"/>
              </a:spcBef>
              <a:spcAft>
                <a:spcPts val="0"/>
              </a:spcAft>
              <a:buNone/>
              <a:defRPr sz="1699" spc="0">
                <a:solidFill>
                  <a:srgbClr val="7A91A6"/>
                </a:solidFill>
              </a:defRPr>
            </a:lvl4pPr>
            <a:lvl5pPr marL="0" indent="0">
              <a:spcBef>
                <a:spcPts val="0"/>
              </a:spcBef>
              <a:spcAft>
                <a:spcPts val="0"/>
              </a:spcAft>
              <a:buNone/>
              <a:defRPr sz="1699" spc="0">
                <a:solidFill>
                  <a:srgbClr val="7A91A6"/>
                </a:solidFill>
              </a:defRPr>
            </a:lvl5pPr>
            <a:lvl6pPr marL="0" indent="0">
              <a:lnSpc>
                <a:spcPct val="100000"/>
              </a:lnSpc>
              <a:spcBef>
                <a:spcPts val="0"/>
              </a:spcBef>
              <a:spcAft>
                <a:spcPts val="0"/>
              </a:spcAft>
              <a:buNone/>
              <a:defRPr sz="1699" spc="0">
                <a:solidFill>
                  <a:srgbClr val="7A91A6"/>
                </a:solidFill>
              </a:defRPr>
            </a:lvl6pPr>
            <a:lvl7pPr marL="0" indent="0">
              <a:lnSpc>
                <a:spcPct val="100000"/>
              </a:lnSpc>
              <a:spcBef>
                <a:spcPts val="0"/>
              </a:spcBef>
              <a:spcAft>
                <a:spcPts val="0"/>
              </a:spcAft>
              <a:buNone/>
              <a:defRPr sz="1699" spc="0">
                <a:solidFill>
                  <a:srgbClr val="7A91A6"/>
                </a:solidFill>
              </a:defRPr>
            </a:lvl7pPr>
            <a:lvl8pPr marL="0" indent="0">
              <a:lnSpc>
                <a:spcPct val="100000"/>
              </a:lnSpc>
              <a:spcBef>
                <a:spcPts val="0"/>
              </a:spcBef>
              <a:spcAft>
                <a:spcPts val="0"/>
              </a:spcAft>
              <a:buNone/>
              <a:defRPr sz="1699" spc="0">
                <a:solidFill>
                  <a:srgbClr val="7A91A6"/>
                </a:solidFill>
              </a:defRPr>
            </a:lvl8pPr>
            <a:lvl9pPr marL="0" indent="0">
              <a:lnSpc>
                <a:spcPct val="100000"/>
              </a:lnSpc>
              <a:spcBef>
                <a:spcPts val="0"/>
              </a:spcBef>
              <a:spcAft>
                <a:spcPts val="0"/>
              </a:spcAft>
              <a:buNone/>
              <a:defRPr sz="1699" spc="0">
                <a:solidFill>
                  <a:srgbClr val="7A91A6"/>
                </a:solidFill>
              </a:defRPr>
            </a:lvl9pPr>
          </a:lstStyle>
          <a:p>
            <a:pPr lvl="0"/>
            <a:r>
              <a:rPr lang="nl-NL" noProof="0"/>
              <a:t>Click to edit title </a:t>
            </a:r>
          </a:p>
          <a:p>
            <a:pPr lvl="1"/>
            <a:r>
              <a:rPr lang="nl-NL" noProof="0"/>
              <a:t>Second level</a:t>
            </a:r>
          </a:p>
        </p:txBody>
      </p:sp>
      <p:cxnSp>
        <p:nvCxnSpPr>
          <p:cNvPr id="16" name="Straight Connector 15">
            <a:extLst>
              <a:ext uri="{FF2B5EF4-FFF2-40B4-BE49-F238E27FC236}">
                <a16:creationId xmlns:a16="http://schemas.microsoft.com/office/drawing/2014/main" id="{1E63B09B-7D17-43E3-9018-402D89B5EA06}"/>
              </a:ext>
            </a:extLst>
          </p:cNvPr>
          <p:cNvCxnSpPr>
            <a:cxnSpLocks/>
          </p:cNvCxnSpPr>
          <p:nvPr userDrawn="1"/>
        </p:nvCxnSpPr>
        <p:spPr>
          <a:xfrm>
            <a:off x="8082801" y="1304623"/>
            <a:ext cx="337232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1F562803-72C5-4FC9-AADF-91EF046F5C07}"/>
              </a:ext>
            </a:extLst>
          </p:cNvPr>
          <p:cNvSpPr>
            <a:spLocks noGrp="1"/>
          </p:cNvSpPr>
          <p:nvPr>
            <p:ph idx="24"/>
          </p:nvPr>
        </p:nvSpPr>
        <p:spPr>
          <a:xfrm>
            <a:off x="8082801" y="1520473"/>
            <a:ext cx="3372322" cy="4643950"/>
          </a:xfrm>
        </p:spPr>
        <p:txBody>
          <a:bodyPr numCol="1" spcCol="180000">
            <a:noAutofit/>
          </a:bodyPr>
          <a:lstStyle>
            <a:lvl1pPr>
              <a:defRPr>
                <a:solidFill>
                  <a:schemeClr val="tx1"/>
                </a:solidFill>
              </a:defRPr>
            </a:lvl1pPr>
            <a:lvl2pPr>
              <a:defRPr>
                <a:solidFill>
                  <a:schemeClr val="tx1"/>
                </a:solidFill>
              </a:defRPr>
            </a:lvl2pPr>
            <a:lvl3pPr>
              <a:defRPr>
                <a:solidFill>
                  <a:schemeClr val="tx1"/>
                </a:solidFill>
              </a:defRPr>
            </a:lvl3pPr>
            <a:lvl4pPr>
              <a:buClrTx/>
              <a:defRPr>
                <a:solidFill>
                  <a:schemeClr val="tx1"/>
                </a:solidFill>
              </a:defRPr>
            </a:lvl4pPr>
            <a:lvl5pPr>
              <a:buClrTx/>
              <a:defRPr>
                <a:solidFill>
                  <a:schemeClr val="tx1"/>
                </a:solidFill>
              </a:defRPr>
            </a:lvl5pPr>
            <a:lvl6pPr>
              <a:buClrTx/>
              <a:defRPr baseline="0">
                <a:solidFill>
                  <a:schemeClr val="tx1"/>
                </a:solidFill>
              </a:defRPr>
            </a:lvl6pPr>
            <a:lvl7pPr>
              <a:buClr>
                <a:schemeClr val="bg1"/>
              </a:buClr>
              <a:defRPr>
                <a:solidFill>
                  <a:schemeClr val="tx1"/>
                </a:solidFill>
              </a:defRPr>
            </a:lvl7pPr>
            <a:lvl8pPr>
              <a:buClr>
                <a:schemeClr val="bg1"/>
              </a:buClr>
              <a:defRPr>
                <a:solidFill>
                  <a:schemeClr val="bg1"/>
                </a:solidFill>
              </a:defRPr>
            </a:lvl8pPr>
            <a:lvl9pPr>
              <a:buClr>
                <a:schemeClr val="bg1"/>
              </a:buClr>
              <a:defRPr>
                <a:solidFill>
                  <a:schemeClr val="bg1"/>
                </a:solidFill>
              </a:defRPr>
            </a:lvl9p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a:p>
            <a:pPr lvl="5"/>
            <a:r>
              <a:rPr lang="nl-NL" noProof="0"/>
              <a:t>Sixth level</a:t>
            </a:r>
          </a:p>
          <a:p>
            <a:pPr lvl="6"/>
            <a:endParaRPr lang="nl-NL" noProof="0"/>
          </a:p>
        </p:txBody>
      </p:sp>
    </p:spTree>
    <p:extLst>
      <p:ext uri="{BB962C8B-B14F-4D97-AF65-F5344CB8AC3E}">
        <p14:creationId xmlns:p14="http://schemas.microsoft.com/office/powerpoint/2010/main" val="2624018777"/>
      </p:ext>
    </p:extLst>
  </p:cSld>
  <p:clrMapOvr>
    <a:masterClrMapping/>
  </p:clrMapOvr>
  <p:transition>
    <p:fade/>
  </p:transition>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quare Tile – Text top left">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E51A9C1B-3074-4CB7-99E3-8CA715F2B4B1}"/>
              </a:ext>
            </a:extLst>
          </p:cNvPr>
          <p:cNvSpPr>
            <a:spLocks noGrp="1"/>
          </p:cNvSpPr>
          <p:nvPr>
            <p:ph type="pic" sz="quarter" idx="22"/>
          </p:nvPr>
        </p:nvSpPr>
        <p:spPr>
          <a:xfrm>
            <a:off x="4411289" y="333297"/>
            <a:ext cx="7429965" cy="6148552"/>
          </a:xfrm>
          <a:solidFill>
            <a:schemeClr val="accent6"/>
          </a:solidFill>
        </p:spPr>
        <p:txBody>
          <a:bodyPr lIns="36000" tIns="36000" rIns="36000" bIns="36000" anchor="ctr"/>
          <a:lstStyle>
            <a:lvl1pPr algn="ctr">
              <a:lnSpc>
                <a:spcPct val="100000"/>
              </a:lnSpc>
              <a:spcAft>
                <a:spcPts val="0"/>
              </a:spcAft>
              <a:defRPr>
                <a:solidFill>
                  <a:schemeClr val="accent4"/>
                </a:solidFill>
              </a:defRPr>
            </a:lvl1pPr>
          </a:lstStyle>
          <a:p>
            <a:endParaRPr lang="nl-NL" noProof="0"/>
          </a:p>
        </p:txBody>
      </p:sp>
      <p:sp>
        <p:nvSpPr>
          <p:cNvPr id="12" name="Text Placeholder 7">
            <a:extLst>
              <a:ext uri="{FF2B5EF4-FFF2-40B4-BE49-F238E27FC236}">
                <a16:creationId xmlns:a16="http://schemas.microsoft.com/office/drawing/2014/main" id="{832C46CE-ADA3-4AC9-A009-270BDD4158A7}"/>
              </a:ext>
            </a:extLst>
          </p:cNvPr>
          <p:cNvSpPr>
            <a:spLocks noGrp="1"/>
          </p:cNvSpPr>
          <p:nvPr>
            <p:ph type="body" sz="quarter" idx="13" hasCustomPrompt="1"/>
          </p:nvPr>
        </p:nvSpPr>
        <p:spPr>
          <a:xfrm>
            <a:off x="733234" y="586727"/>
            <a:ext cx="3372322" cy="717891"/>
          </a:xfrm>
        </p:spPr>
        <p:txBody>
          <a:bodyPr tIns="0" rIns="0" bIns="0" anchor="t">
            <a:noAutofit/>
          </a:bodyPr>
          <a:lstStyle>
            <a:lvl1pPr>
              <a:lnSpc>
                <a:spcPct val="100000"/>
              </a:lnSpc>
              <a:spcBef>
                <a:spcPts val="0"/>
              </a:spcBef>
              <a:spcAft>
                <a:spcPts val="0"/>
              </a:spcAft>
              <a:defRPr sz="2199" b="1" cap="none" spc="0" baseline="0">
                <a:solidFill>
                  <a:schemeClr val="tx1"/>
                </a:solidFill>
              </a:defRPr>
            </a:lvl1pPr>
            <a:lvl2pPr>
              <a:lnSpc>
                <a:spcPct val="100000"/>
              </a:lnSpc>
              <a:spcBef>
                <a:spcPts val="0"/>
              </a:spcBef>
              <a:spcAft>
                <a:spcPts val="0"/>
              </a:spcAft>
              <a:defRPr sz="1699" b="0" cap="none" spc="0">
                <a:solidFill>
                  <a:schemeClr val="tx1"/>
                </a:solidFill>
              </a:defRPr>
            </a:lvl2pPr>
            <a:lvl3pPr>
              <a:lnSpc>
                <a:spcPct val="100000"/>
              </a:lnSpc>
              <a:spcAft>
                <a:spcPts val="0"/>
              </a:spcAft>
              <a:defRPr sz="1699" spc="0">
                <a:solidFill>
                  <a:srgbClr val="7A91A6"/>
                </a:solidFill>
              </a:defRPr>
            </a:lvl3pPr>
            <a:lvl4pPr marL="0" indent="0">
              <a:spcBef>
                <a:spcPts val="0"/>
              </a:spcBef>
              <a:spcAft>
                <a:spcPts val="0"/>
              </a:spcAft>
              <a:buNone/>
              <a:defRPr sz="1699" spc="0">
                <a:solidFill>
                  <a:srgbClr val="7A91A6"/>
                </a:solidFill>
              </a:defRPr>
            </a:lvl4pPr>
            <a:lvl5pPr marL="0" indent="0">
              <a:spcBef>
                <a:spcPts val="0"/>
              </a:spcBef>
              <a:spcAft>
                <a:spcPts val="0"/>
              </a:spcAft>
              <a:buNone/>
              <a:defRPr sz="1699" spc="0">
                <a:solidFill>
                  <a:srgbClr val="7A91A6"/>
                </a:solidFill>
              </a:defRPr>
            </a:lvl5pPr>
            <a:lvl6pPr marL="0" indent="0">
              <a:lnSpc>
                <a:spcPct val="100000"/>
              </a:lnSpc>
              <a:spcBef>
                <a:spcPts val="0"/>
              </a:spcBef>
              <a:spcAft>
                <a:spcPts val="0"/>
              </a:spcAft>
              <a:buNone/>
              <a:defRPr sz="1699" spc="0">
                <a:solidFill>
                  <a:srgbClr val="7A91A6"/>
                </a:solidFill>
              </a:defRPr>
            </a:lvl6pPr>
            <a:lvl7pPr marL="0" indent="0">
              <a:lnSpc>
                <a:spcPct val="100000"/>
              </a:lnSpc>
              <a:spcBef>
                <a:spcPts val="0"/>
              </a:spcBef>
              <a:spcAft>
                <a:spcPts val="0"/>
              </a:spcAft>
              <a:buNone/>
              <a:defRPr sz="1699" spc="0">
                <a:solidFill>
                  <a:srgbClr val="7A91A6"/>
                </a:solidFill>
              </a:defRPr>
            </a:lvl7pPr>
            <a:lvl8pPr marL="0" indent="0">
              <a:lnSpc>
                <a:spcPct val="100000"/>
              </a:lnSpc>
              <a:spcBef>
                <a:spcPts val="0"/>
              </a:spcBef>
              <a:spcAft>
                <a:spcPts val="0"/>
              </a:spcAft>
              <a:buNone/>
              <a:defRPr sz="1699" spc="0">
                <a:solidFill>
                  <a:srgbClr val="7A91A6"/>
                </a:solidFill>
              </a:defRPr>
            </a:lvl8pPr>
            <a:lvl9pPr marL="0" indent="0">
              <a:lnSpc>
                <a:spcPct val="100000"/>
              </a:lnSpc>
              <a:spcBef>
                <a:spcPts val="0"/>
              </a:spcBef>
              <a:spcAft>
                <a:spcPts val="0"/>
              </a:spcAft>
              <a:buNone/>
              <a:defRPr sz="1699" spc="0">
                <a:solidFill>
                  <a:srgbClr val="7A91A6"/>
                </a:solidFill>
              </a:defRPr>
            </a:lvl9pPr>
          </a:lstStyle>
          <a:p>
            <a:pPr lvl="0"/>
            <a:r>
              <a:rPr lang="nl-NL" noProof="0"/>
              <a:t>Click to edit title </a:t>
            </a:r>
          </a:p>
          <a:p>
            <a:pPr lvl="1"/>
            <a:r>
              <a:rPr lang="nl-NL" noProof="0"/>
              <a:t>Second level</a:t>
            </a:r>
          </a:p>
        </p:txBody>
      </p:sp>
      <p:cxnSp>
        <p:nvCxnSpPr>
          <p:cNvPr id="13" name="Straight Connector 12">
            <a:extLst>
              <a:ext uri="{FF2B5EF4-FFF2-40B4-BE49-F238E27FC236}">
                <a16:creationId xmlns:a16="http://schemas.microsoft.com/office/drawing/2014/main" id="{39628753-97A0-4889-9EE9-DA0FC1924F07}"/>
              </a:ext>
            </a:extLst>
          </p:cNvPr>
          <p:cNvCxnSpPr>
            <a:cxnSpLocks/>
          </p:cNvCxnSpPr>
          <p:nvPr userDrawn="1"/>
        </p:nvCxnSpPr>
        <p:spPr>
          <a:xfrm>
            <a:off x="733234" y="1304623"/>
            <a:ext cx="337232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639B2D3F-386C-4AF2-8782-BF148A2F09CC}"/>
              </a:ext>
            </a:extLst>
          </p:cNvPr>
          <p:cNvSpPr>
            <a:spLocks noGrp="1"/>
          </p:cNvSpPr>
          <p:nvPr>
            <p:ph idx="24"/>
          </p:nvPr>
        </p:nvSpPr>
        <p:spPr>
          <a:xfrm>
            <a:off x="733234" y="1520473"/>
            <a:ext cx="3372322" cy="4643950"/>
          </a:xfrm>
        </p:spPr>
        <p:txBody>
          <a:bodyPr numCol="1" spcCol="180000">
            <a:noAutofit/>
          </a:bodyPr>
          <a:lstStyle>
            <a:lvl1pPr>
              <a:defRPr>
                <a:solidFill>
                  <a:schemeClr val="tx1"/>
                </a:solidFill>
              </a:defRPr>
            </a:lvl1pPr>
            <a:lvl2pPr>
              <a:defRPr>
                <a:solidFill>
                  <a:schemeClr val="tx1"/>
                </a:solidFill>
              </a:defRPr>
            </a:lvl2pPr>
            <a:lvl3pPr>
              <a:defRPr>
                <a:solidFill>
                  <a:schemeClr val="tx1"/>
                </a:solidFill>
              </a:defRPr>
            </a:lvl3pPr>
            <a:lvl4pPr>
              <a:buClrTx/>
              <a:defRPr>
                <a:solidFill>
                  <a:schemeClr val="tx1"/>
                </a:solidFill>
              </a:defRPr>
            </a:lvl4pPr>
            <a:lvl5pPr>
              <a:buClrTx/>
              <a:defRPr>
                <a:solidFill>
                  <a:schemeClr val="tx1"/>
                </a:solidFill>
              </a:defRPr>
            </a:lvl5pPr>
            <a:lvl6pPr>
              <a:buClrTx/>
              <a:defRPr baseline="0">
                <a:solidFill>
                  <a:schemeClr val="tx1"/>
                </a:solidFill>
              </a:defRPr>
            </a:lvl6pPr>
            <a:lvl7pPr>
              <a:buClr>
                <a:schemeClr val="bg1"/>
              </a:buClr>
              <a:defRPr>
                <a:solidFill>
                  <a:schemeClr val="tx1"/>
                </a:solidFill>
              </a:defRPr>
            </a:lvl7pPr>
            <a:lvl8pPr>
              <a:buClr>
                <a:schemeClr val="bg1"/>
              </a:buClr>
              <a:defRPr>
                <a:solidFill>
                  <a:schemeClr val="bg1"/>
                </a:solidFill>
              </a:defRPr>
            </a:lvl8pPr>
            <a:lvl9pPr>
              <a:buClr>
                <a:schemeClr val="bg1"/>
              </a:buClr>
              <a:defRPr>
                <a:solidFill>
                  <a:schemeClr val="bg1"/>
                </a:solidFill>
              </a:defRPr>
            </a:lvl9p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a:p>
            <a:pPr lvl="5"/>
            <a:r>
              <a:rPr lang="nl-NL" noProof="0"/>
              <a:t>Sixth level</a:t>
            </a:r>
          </a:p>
          <a:p>
            <a:pPr lvl="6"/>
            <a:endParaRPr lang="nl-NL" noProof="0"/>
          </a:p>
        </p:txBody>
      </p:sp>
    </p:spTree>
    <p:extLst>
      <p:ext uri="{BB962C8B-B14F-4D97-AF65-F5344CB8AC3E}">
        <p14:creationId xmlns:p14="http://schemas.microsoft.com/office/powerpoint/2010/main" val="260548827"/>
      </p:ext>
    </p:extLst>
  </p:cSld>
  <p:clrMapOvr>
    <a:masterClrMapping/>
  </p:clrMapOvr>
  <p:transition>
    <p:fade/>
  </p:transition>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eft Image &amp; Quote">
    <p:spTree>
      <p:nvGrpSpPr>
        <p:cNvPr id="1" name=""/>
        <p:cNvGrpSpPr/>
        <p:nvPr/>
      </p:nvGrpSpPr>
      <p:grpSpPr>
        <a:xfrm>
          <a:off x="0" y="0"/>
          <a:ext cx="0" cy="0"/>
          <a:chOff x="0" y="0"/>
          <a:chExt cx="0" cy="0"/>
        </a:xfrm>
      </p:grpSpPr>
      <p:sp>
        <p:nvSpPr>
          <p:cNvPr id="11" name="Picture Placeholder 9">
            <a:extLst>
              <a:ext uri="{FF2B5EF4-FFF2-40B4-BE49-F238E27FC236}">
                <a16:creationId xmlns:a16="http://schemas.microsoft.com/office/drawing/2014/main" id="{201C62F3-6769-4DF0-A5D6-7EDD88CECB8B}"/>
              </a:ext>
            </a:extLst>
          </p:cNvPr>
          <p:cNvSpPr>
            <a:spLocks noGrp="1"/>
          </p:cNvSpPr>
          <p:nvPr>
            <p:ph type="pic" sz="quarter" idx="15"/>
          </p:nvPr>
        </p:nvSpPr>
        <p:spPr>
          <a:xfrm>
            <a:off x="346359" y="350759"/>
            <a:ext cx="5748382" cy="6131947"/>
          </a:xfrm>
          <a:custGeom>
            <a:avLst/>
            <a:gdLst>
              <a:gd name="connsiteX0" fmla="*/ 0 w 5749879"/>
              <a:gd name="connsiteY0" fmla="*/ 0 h 6133367"/>
              <a:gd name="connsiteX1" fmla="*/ 5749879 w 5749879"/>
              <a:gd name="connsiteY1" fmla="*/ 0 h 6133367"/>
              <a:gd name="connsiteX2" fmla="*/ 5749879 w 5749879"/>
              <a:gd name="connsiteY2" fmla="*/ 6133367 h 6133367"/>
              <a:gd name="connsiteX3" fmla="*/ 0 w 5749879"/>
              <a:gd name="connsiteY3" fmla="*/ 6133367 h 6133367"/>
            </a:gdLst>
            <a:ahLst/>
            <a:cxnLst>
              <a:cxn ang="0">
                <a:pos x="connsiteX0" y="connsiteY0"/>
              </a:cxn>
              <a:cxn ang="0">
                <a:pos x="connsiteX1" y="connsiteY1"/>
              </a:cxn>
              <a:cxn ang="0">
                <a:pos x="connsiteX2" y="connsiteY2"/>
              </a:cxn>
              <a:cxn ang="0">
                <a:pos x="connsiteX3" y="connsiteY3"/>
              </a:cxn>
            </a:cxnLst>
            <a:rect l="l" t="t" r="r" b="b"/>
            <a:pathLst>
              <a:path w="5749879" h="6133367">
                <a:moveTo>
                  <a:pt x="0" y="0"/>
                </a:moveTo>
                <a:lnTo>
                  <a:pt x="5749879" y="0"/>
                </a:lnTo>
                <a:lnTo>
                  <a:pt x="5749879" y="6133367"/>
                </a:lnTo>
                <a:lnTo>
                  <a:pt x="0" y="6133367"/>
                </a:lnTo>
                <a:close/>
              </a:path>
            </a:pathLst>
          </a:custGeom>
          <a:solidFill>
            <a:schemeClr val="accent6"/>
          </a:solidFill>
        </p:spPr>
        <p:txBody>
          <a:bodyPr wrap="square" lIns="40918" tIns="40918" rIns="40918" bIns="40918" anchor="ctr">
            <a:noAutofit/>
          </a:bodyPr>
          <a:lstStyle>
            <a:lvl1pPr algn="ctr">
              <a:lnSpc>
                <a:spcPct val="100000"/>
              </a:lnSpc>
              <a:spcAft>
                <a:spcPts val="0"/>
              </a:spcAft>
              <a:defRPr>
                <a:solidFill>
                  <a:schemeClr val="bg1"/>
                </a:solidFill>
              </a:defRPr>
            </a:lvl1pPr>
          </a:lstStyle>
          <a:p>
            <a:endParaRPr lang="nl-NL" noProof="0"/>
          </a:p>
        </p:txBody>
      </p:sp>
      <p:cxnSp>
        <p:nvCxnSpPr>
          <p:cNvPr id="5" name="Straight Connector 4">
            <a:extLst>
              <a:ext uri="{FF2B5EF4-FFF2-40B4-BE49-F238E27FC236}">
                <a16:creationId xmlns:a16="http://schemas.microsoft.com/office/drawing/2014/main" id="{3B80B091-31F2-4AD7-BCC0-5691A1165268}"/>
              </a:ext>
            </a:extLst>
          </p:cNvPr>
          <p:cNvCxnSpPr>
            <a:cxnSpLocks/>
          </p:cNvCxnSpPr>
          <p:nvPr userDrawn="1"/>
        </p:nvCxnSpPr>
        <p:spPr>
          <a:xfrm>
            <a:off x="6775939" y="4709052"/>
            <a:ext cx="468282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26A1AD9F-615B-4A96-A538-B6E7BCEE8CBC}"/>
              </a:ext>
            </a:extLst>
          </p:cNvPr>
          <p:cNvSpPr>
            <a:spLocks noGrp="1"/>
          </p:cNvSpPr>
          <p:nvPr>
            <p:ph type="body" sz="quarter" idx="22"/>
          </p:nvPr>
        </p:nvSpPr>
        <p:spPr>
          <a:xfrm>
            <a:off x="6787970" y="1534758"/>
            <a:ext cx="4670796" cy="3155219"/>
          </a:xfrm>
        </p:spPr>
        <p:txBody>
          <a:bodyPr anchor="ct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p:txBody>
      </p:sp>
      <p:sp>
        <p:nvSpPr>
          <p:cNvPr id="9" name="Text Placeholder 2">
            <a:extLst>
              <a:ext uri="{FF2B5EF4-FFF2-40B4-BE49-F238E27FC236}">
                <a16:creationId xmlns:a16="http://schemas.microsoft.com/office/drawing/2014/main" id="{24BD0489-F1A4-4918-93B9-6A593766DAC0}"/>
              </a:ext>
            </a:extLst>
          </p:cNvPr>
          <p:cNvSpPr>
            <a:spLocks noGrp="1"/>
          </p:cNvSpPr>
          <p:nvPr>
            <p:ph type="body" sz="quarter" idx="23"/>
          </p:nvPr>
        </p:nvSpPr>
        <p:spPr>
          <a:xfrm>
            <a:off x="6787970" y="4728512"/>
            <a:ext cx="4670796" cy="633978"/>
          </a:xfrm>
        </p:spPr>
        <p:txBody>
          <a:bodyPr anchor="ctr"/>
          <a:lstStyle/>
          <a:p>
            <a:pPr lvl="0"/>
            <a:r>
              <a:rPr lang="nl-NL" noProof="0"/>
              <a:t>Click to edit Master text styles</a:t>
            </a:r>
          </a:p>
        </p:txBody>
      </p:sp>
    </p:spTree>
    <p:extLst>
      <p:ext uri="{BB962C8B-B14F-4D97-AF65-F5344CB8AC3E}">
        <p14:creationId xmlns:p14="http://schemas.microsoft.com/office/powerpoint/2010/main" val="244957732"/>
      </p:ext>
    </p:extLst>
  </p:cSld>
  <p:clrMapOvr>
    <a:masterClrMapping/>
  </p:clrMapOvr>
  <p:transition>
    <p:fade/>
  </p:transition>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ight Image &amp; Quot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B8EE4DD-CFD1-4ABD-A27B-64206A14EF55}"/>
              </a:ext>
            </a:extLst>
          </p:cNvPr>
          <p:cNvSpPr>
            <a:spLocks noGrp="1"/>
          </p:cNvSpPr>
          <p:nvPr>
            <p:ph type="pic" sz="quarter" idx="15"/>
          </p:nvPr>
        </p:nvSpPr>
        <p:spPr>
          <a:xfrm>
            <a:off x="6094090" y="350759"/>
            <a:ext cx="5748382" cy="6131947"/>
          </a:xfrm>
          <a:custGeom>
            <a:avLst/>
            <a:gdLst>
              <a:gd name="connsiteX0" fmla="*/ 0 w 5749879"/>
              <a:gd name="connsiteY0" fmla="*/ 0 h 6133367"/>
              <a:gd name="connsiteX1" fmla="*/ 5749879 w 5749879"/>
              <a:gd name="connsiteY1" fmla="*/ 0 h 6133367"/>
              <a:gd name="connsiteX2" fmla="*/ 5749879 w 5749879"/>
              <a:gd name="connsiteY2" fmla="*/ 6133367 h 6133367"/>
              <a:gd name="connsiteX3" fmla="*/ 0 w 5749879"/>
              <a:gd name="connsiteY3" fmla="*/ 6133367 h 6133367"/>
            </a:gdLst>
            <a:ahLst/>
            <a:cxnLst>
              <a:cxn ang="0">
                <a:pos x="connsiteX0" y="connsiteY0"/>
              </a:cxn>
              <a:cxn ang="0">
                <a:pos x="connsiteX1" y="connsiteY1"/>
              </a:cxn>
              <a:cxn ang="0">
                <a:pos x="connsiteX2" y="connsiteY2"/>
              </a:cxn>
              <a:cxn ang="0">
                <a:pos x="connsiteX3" y="connsiteY3"/>
              </a:cxn>
            </a:cxnLst>
            <a:rect l="l" t="t" r="r" b="b"/>
            <a:pathLst>
              <a:path w="5749879" h="6133367">
                <a:moveTo>
                  <a:pt x="0" y="0"/>
                </a:moveTo>
                <a:lnTo>
                  <a:pt x="5749879" y="0"/>
                </a:lnTo>
                <a:lnTo>
                  <a:pt x="5749879" y="6133367"/>
                </a:lnTo>
                <a:lnTo>
                  <a:pt x="0" y="6133367"/>
                </a:lnTo>
                <a:close/>
              </a:path>
            </a:pathLst>
          </a:custGeom>
          <a:solidFill>
            <a:schemeClr val="accent6"/>
          </a:solidFill>
        </p:spPr>
        <p:txBody>
          <a:bodyPr wrap="square" lIns="40918" tIns="40918" rIns="40918" bIns="40918" anchor="ctr">
            <a:noAutofit/>
          </a:bodyPr>
          <a:lstStyle>
            <a:lvl1pPr algn="ctr">
              <a:lnSpc>
                <a:spcPct val="100000"/>
              </a:lnSpc>
              <a:spcAft>
                <a:spcPts val="0"/>
              </a:spcAft>
              <a:defRPr>
                <a:solidFill>
                  <a:schemeClr val="bg1"/>
                </a:solidFill>
              </a:defRPr>
            </a:lvl1pPr>
          </a:lstStyle>
          <a:p>
            <a:endParaRPr lang="nl-NL" noProof="0"/>
          </a:p>
        </p:txBody>
      </p:sp>
      <p:cxnSp>
        <p:nvCxnSpPr>
          <p:cNvPr id="5" name="Straight Connector 4">
            <a:extLst>
              <a:ext uri="{FF2B5EF4-FFF2-40B4-BE49-F238E27FC236}">
                <a16:creationId xmlns:a16="http://schemas.microsoft.com/office/drawing/2014/main" id="{8966D859-5AD8-4645-9F6D-1EF7F3395873}"/>
              </a:ext>
            </a:extLst>
          </p:cNvPr>
          <p:cNvCxnSpPr>
            <a:cxnSpLocks/>
          </p:cNvCxnSpPr>
          <p:nvPr userDrawn="1"/>
        </p:nvCxnSpPr>
        <p:spPr>
          <a:xfrm>
            <a:off x="737575" y="4695803"/>
            <a:ext cx="4669024"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44211C38-1C7B-426C-992C-DC1D38D012BD}"/>
              </a:ext>
            </a:extLst>
          </p:cNvPr>
          <p:cNvSpPr>
            <a:spLocks noGrp="1"/>
          </p:cNvSpPr>
          <p:nvPr>
            <p:ph type="body" sz="quarter" idx="22"/>
          </p:nvPr>
        </p:nvSpPr>
        <p:spPr>
          <a:xfrm>
            <a:off x="737575" y="1534758"/>
            <a:ext cx="4670796" cy="3155219"/>
          </a:xfrm>
        </p:spPr>
        <p:txBody>
          <a:bodyPr anchor="ct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p:txBody>
      </p:sp>
      <p:sp>
        <p:nvSpPr>
          <p:cNvPr id="9" name="Text Placeholder 2">
            <a:extLst>
              <a:ext uri="{FF2B5EF4-FFF2-40B4-BE49-F238E27FC236}">
                <a16:creationId xmlns:a16="http://schemas.microsoft.com/office/drawing/2014/main" id="{64BEDE2B-1939-4130-89F6-232FFC7C4273}"/>
              </a:ext>
            </a:extLst>
          </p:cNvPr>
          <p:cNvSpPr>
            <a:spLocks noGrp="1"/>
          </p:cNvSpPr>
          <p:nvPr>
            <p:ph type="body" sz="quarter" idx="23"/>
          </p:nvPr>
        </p:nvSpPr>
        <p:spPr>
          <a:xfrm>
            <a:off x="737575" y="4728512"/>
            <a:ext cx="4670796" cy="633978"/>
          </a:xfrm>
        </p:spPr>
        <p:txBody>
          <a:bodyPr anchor="ctr"/>
          <a:lstStyle/>
          <a:p>
            <a:pPr lvl="0"/>
            <a:r>
              <a:rPr lang="nl-NL" noProof="0"/>
              <a:t>Click to edit Master text styles</a:t>
            </a:r>
          </a:p>
        </p:txBody>
      </p:sp>
    </p:spTree>
    <p:extLst>
      <p:ext uri="{BB962C8B-B14F-4D97-AF65-F5344CB8AC3E}">
        <p14:creationId xmlns:p14="http://schemas.microsoft.com/office/powerpoint/2010/main" val="3700640770"/>
      </p:ext>
    </p:extLst>
  </p:cSld>
  <p:clrMapOvr>
    <a:masterClrMapping/>
  </p:clrMapOvr>
  <p:transition>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dia lichtblauw">
    <p:bg>
      <p:bgPr>
        <a:solidFill>
          <a:schemeClr val="bg1"/>
        </a:solidFill>
        <a:effectLst/>
      </p:bgPr>
    </p:bg>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58E2E246-1D34-B447-AFDA-FF516868A623}"/>
              </a:ext>
            </a:extLst>
          </p:cNvPr>
          <p:cNvSpPr/>
          <p:nvPr userDrawn="1"/>
        </p:nvSpPr>
        <p:spPr>
          <a:xfrm>
            <a:off x="0" y="0"/>
            <a:ext cx="12192000" cy="5348620"/>
          </a:xfrm>
          <a:prstGeom prst="rect">
            <a:avLst/>
          </a:prstGeom>
          <a:solidFill>
            <a:srgbClr val="D9DE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C49EB3B5-D2A1-B349-AC77-5AA293DB1CBE}"/>
              </a:ext>
            </a:extLst>
          </p:cNvPr>
          <p:cNvSpPr>
            <a:spLocks noGrp="1"/>
          </p:cNvSpPr>
          <p:nvPr>
            <p:ph type="ctrTitle"/>
          </p:nvPr>
        </p:nvSpPr>
        <p:spPr>
          <a:xfrm>
            <a:off x="1416050" y="368300"/>
            <a:ext cx="10080625" cy="2301583"/>
          </a:xfrm>
        </p:spPr>
        <p:txBody>
          <a:bodyPr anchor="t" anchorCtr="0"/>
          <a:lstStyle>
            <a:lvl1pPr algn="l">
              <a:defRPr sz="6000">
                <a:solidFill>
                  <a:srgbClr val="FF7C00"/>
                </a:solidFill>
              </a:defRPr>
            </a:lvl1pPr>
          </a:lstStyle>
          <a:p>
            <a:r>
              <a:rPr lang="nl-NL"/>
              <a:t>Klik om stijl te bewerken</a:t>
            </a:r>
          </a:p>
        </p:txBody>
      </p:sp>
      <p:sp>
        <p:nvSpPr>
          <p:cNvPr id="3" name="Ondertitel 2">
            <a:extLst>
              <a:ext uri="{FF2B5EF4-FFF2-40B4-BE49-F238E27FC236}">
                <a16:creationId xmlns:a16="http://schemas.microsoft.com/office/drawing/2014/main" id="{AAE75005-3D0B-5346-9206-72857FC13794}"/>
              </a:ext>
            </a:extLst>
          </p:cNvPr>
          <p:cNvSpPr>
            <a:spLocks noGrp="1"/>
          </p:cNvSpPr>
          <p:nvPr>
            <p:ph type="subTitle" idx="1"/>
          </p:nvPr>
        </p:nvSpPr>
        <p:spPr>
          <a:xfrm>
            <a:off x="1416050" y="3428999"/>
            <a:ext cx="10080625" cy="1397643"/>
          </a:xfrm>
        </p:spPr>
        <p:txBody>
          <a:bodyPr/>
          <a:lstStyle>
            <a:lvl1pPr marL="0" indent="0" algn="l">
              <a:buNone/>
              <a:defRPr sz="2400">
                <a:solidFill>
                  <a:srgbClr val="06255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pic>
        <p:nvPicPr>
          <p:cNvPr id="7" name="Afbeelding 6">
            <a:extLst>
              <a:ext uri="{FF2B5EF4-FFF2-40B4-BE49-F238E27FC236}">
                <a16:creationId xmlns:a16="http://schemas.microsoft.com/office/drawing/2014/main" id="{4DA90300-B461-6E4E-9C1A-A14B2E9C3C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05806" y="5348620"/>
            <a:ext cx="6400523" cy="1510496"/>
          </a:xfrm>
          <a:prstGeom prst="rect">
            <a:avLst/>
          </a:prstGeom>
        </p:spPr>
      </p:pic>
    </p:spTree>
    <p:extLst>
      <p:ext uri="{BB962C8B-B14F-4D97-AF65-F5344CB8AC3E}">
        <p14:creationId xmlns:p14="http://schemas.microsoft.com/office/powerpoint/2010/main" val="3636836341"/>
      </p:ext>
    </p:extLst>
  </p:cSld>
  <p:clrMapOvr>
    <a:masterClrMapping/>
  </p:clrMapOvr>
  <p:extLst>
    <p:ext uri="{DCECCB84-F9BA-43D5-87BE-67443E8EF086}">
      <p15:sldGuideLst xmlns:p15="http://schemas.microsoft.com/office/powerpoint/2012/main">
        <p15:guide id="1" pos="892">
          <p15:clr>
            <a:srgbClr val="FBAE40"/>
          </p15:clr>
        </p15:guide>
        <p15:guide id="2" pos="678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5B450641-E427-4EA4-A429-795DDFE195FC}"/>
              </a:ext>
            </a:extLst>
          </p:cNvPr>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lang="en-US" sz="2199" b="1" kern="1200" cap="none" spc="0" baseline="0" dirty="0">
                <a:solidFill>
                  <a:schemeClr val="tx1"/>
                </a:solidFill>
                <a:latin typeface="+mn-lt"/>
                <a:ea typeface="+mn-ea"/>
                <a:cs typeface="+mn-cs"/>
              </a:defRPr>
            </a:lvl1pPr>
            <a:lvl2pPr>
              <a:lnSpc>
                <a:spcPct val="100000"/>
              </a:lnSpc>
              <a:spcBef>
                <a:spcPts val="0"/>
              </a:spcBef>
              <a:spcAft>
                <a:spcPts val="0"/>
              </a:spcAft>
              <a:defRPr lang="en-US" sz="1699" b="0" kern="1200" cap="none" spc="0" baseline="0" dirty="0">
                <a:solidFill>
                  <a:schemeClr val="tx1"/>
                </a:solidFill>
                <a:latin typeface="+mn-lt"/>
                <a:ea typeface="+mn-ea"/>
                <a:cs typeface="+mn-cs"/>
              </a:defRPr>
            </a:lvl2pPr>
            <a:lvl3pPr>
              <a:lnSpc>
                <a:spcPct val="100000"/>
              </a:lnSpc>
              <a:spcAft>
                <a:spcPts val="0"/>
              </a:spcAft>
              <a:defRPr sz="1899" spc="0">
                <a:solidFill>
                  <a:srgbClr val="7A91A6"/>
                </a:solidFill>
              </a:defRPr>
            </a:lvl3pPr>
            <a:lvl4pPr marL="0" indent="0">
              <a:spcBef>
                <a:spcPts val="0"/>
              </a:spcBef>
              <a:spcAft>
                <a:spcPts val="0"/>
              </a:spcAft>
              <a:buNone/>
              <a:defRPr sz="1899" spc="0">
                <a:solidFill>
                  <a:srgbClr val="7A91A6"/>
                </a:solidFill>
              </a:defRPr>
            </a:lvl4pPr>
            <a:lvl5pPr marL="0" indent="0">
              <a:spcBef>
                <a:spcPts val="0"/>
              </a:spcBef>
              <a:spcAft>
                <a:spcPts val="0"/>
              </a:spcAft>
              <a:buNone/>
              <a:defRPr sz="1899" spc="0">
                <a:solidFill>
                  <a:srgbClr val="7A91A6"/>
                </a:solidFill>
              </a:defRPr>
            </a:lvl5pPr>
            <a:lvl6pPr marL="0" indent="0">
              <a:lnSpc>
                <a:spcPct val="100000"/>
              </a:lnSpc>
              <a:spcBef>
                <a:spcPts val="0"/>
              </a:spcBef>
              <a:spcAft>
                <a:spcPts val="0"/>
              </a:spcAft>
              <a:buNone/>
              <a:defRPr sz="1899" spc="0">
                <a:solidFill>
                  <a:srgbClr val="7A91A6"/>
                </a:solidFill>
              </a:defRPr>
            </a:lvl6pPr>
            <a:lvl7pPr marL="0" indent="0">
              <a:lnSpc>
                <a:spcPct val="100000"/>
              </a:lnSpc>
              <a:spcBef>
                <a:spcPts val="0"/>
              </a:spcBef>
              <a:spcAft>
                <a:spcPts val="0"/>
              </a:spcAft>
              <a:buNone/>
              <a:defRPr sz="1899" spc="0">
                <a:solidFill>
                  <a:srgbClr val="7A91A6"/>
                </a:solidFill>
              </a:defRPr>
            </a:lvl7pPr>
            <a:lvl8pPr marL="0" indent="0">
              <a:lnSpc>
                <a:spcPct val="100000"/>
              </a:lnSpc>
              <a:spcBef>
                <a:spcPts val="0"/>
              </a:spcBef>
              <a:spcAft>
                <a:spcPts val="0"/>
              </a:spcAft>
              <a:buNone/>
              <a:defRPr sz="1899" spc="0">
                <a:solidFill>
                  <a:srgbClr val="7A91A6"/>
                </a:solidFill>
              </a:defRPr>
            </a:lvl8pPr>
            <a:lvl9pPr marL="0" indent="0">
              <a:lnSpc>
                <a:spcPct val="100000"/>
              </a:lnSpc>
              <a:spcBef>
                <a:spcPts val="0"/>
              </a:spcBef>
              <a:spcAft>
                <a:spcPts val="0"/>
              </a:spcAft>
              <a:buNone/>
              <a:defRPr sz="1899" spc="0">
                <a:solidFill>
                  <a:srgbClr val="7A91A6"/>
                </a:solidFill>
              </a:defRPr>
            </a:lvl9pPr>
          </a:lstStyle>
          <a:p>
            <a:pPr marL="0" lvl="0" indent="0" algn="l" defTabSz="203831" rtl="0" eaLnBrk="1" latinLnBrk="0" hangingPunct="1">
              <a:lnSpc>
                <a:spcPct val="100000"/>
              </a:lnSpc>
              <a:spcBef>
                <a:spcPts val="0"/>
              </a:spcBef>
              <a:spcAft>
                <a:spcPts val="0"/>
              </a:spcAft>
              <a:buFont typeface="Arial" panose="020B0604020202020204" pitchFamily="34" charset="0"/>
              <a:buNone/>
            </a:pPr>
            <a:r>
              <a:rPr lang="nl-NL" noProof="0"/>
              <a:t>Click to edit title </a:t>
            </a:r>
          </a:p>
          <a:p>
            <a:pPr marL="0" lvl="1" indent="0" algn="l" defTabSz="203831" rtl="0" eaLnBrk="1" latinLnBrk="0" hangingPunct="1">
              <a:lnSpc>
                <a:spcPct val="100000"/>
              </a:lnSpc>
              <a:spcBef>
                <a:spcPts val="0"/>
              </a:spcBef>
              <a:spcAft>
                <a:spcPts val="0"/>
              </a:spcAft>
              <a:buFont typeface="Arial" panose="020B0604020202020204" pitchFamily="34" charset="0"/>
              <a:buNone/>
            </a:pPr>
            <a:r>
              <a:rPr lang="nl-NL" noProof="0"/>
              <a:t>Second level</a:t>
            </a:r>
          </a:p>
        </p:txBody>
      </p:sp>
      <p:cxnSp>
        <p:nvCxnSpPr>
          <p:cNvPr id="4" name="Straight Connector 3">
            <a:extLst>
              <a:ext uri="{FF2B5EF4-FFF2-40B4-BE49-F238E27FC236}">
                <a16:creationId xmlns:a16="http://schemas.microsoft.com/office/drawing/2014/main" id="{A0312A14-C690-4E69-93D3-095E04D19E61}"/>
              </a:ext>
            </a:extLst>
          </p:cNvPr>
          <p:cNvCxnSpPr>
            <a:cxnSpLocks/>
          </p:cNvCxnSpPr>
          <p:nvPr userDrawn="1"/>
        </p:nvCxnSpPr>
        <p:spPr>
          <a:xfrm>
            <a:off x="737575" y="1304623"/>
            <a:ext cx="1072119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888271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9320202"/>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7" name="shpShading">
            <a:extLst>
              <a:ext uri="{FF2B5EF4-FFF2-40B4-BE49-F238E27FC236}">
                <a16:creationId xmlns:a16="http://schemas.microsoft.com/office/drawing/2014/main" id="{C77EE772-0486-45B6-BC45-B9E2563F1C3D}"/>
              </a:ext>
            </a:extLst>
          </p:cNvPr>
          <p:cNvSpPr/>
          <p:nvPr userDrawn="1"/>
        </p:nvSpPr>
        <p:spPr>
          <a:xfrm>
            <a:off x="8471943" y="0"/>
            <a:ext cx="372005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3904" tIns="51951" rIns="103904" bIns="51951" rtlCol="0" anchor="ctr"/>
          <a:lstStyle/>
          <a:p>
            <a:pPr algn="ctr"/>
            <a:endParaRPr lang="nl-NL" sz="1799" noProof="0"/>
          </a:p>
        </p:txBody>
      </p:sp>
      <p:sp>
        <p:nvSpPr>
          <p:cNvPr id="11" name="txtMTD">
            <a:extLst>
              <a:ext uri="{FF2B5EF4-FFF2-40B4-BE49-F238E27FC236}">
                <a16:creationId xmlns:a16="http://schemas.microsoft.com/office/drawing/2014/main" id="{6CE77F5F-08E4-4778-AF41-B931F3D6FBBC}"/>
              </a:ext>
            </a:extLst>
          </p:cNvPr>
          <p:cNvSpPr/>
          <p:nvPr userDrawn="1"/>
        </p:nvSpPr>
        <p:spPr>
          <a:xfrm>
            <a:off x="679706" y="3171285"/>
            <a:ext cx="5712755" cy="2400101"/>
          </a:xfrm>
          <a:prstGeom prst="rect">
            <a:avLst/>
          </a:prstGeom>
        </p:spPr>
        <p:txBody>
          <a:bodyPr wrap="square" anchor="b">
            <a:noAutofit/>
          </a:bodyPr>
          <a:lstStyle>
            <a:defPPr>
              <a:defRPr lang="en-GB"/>
            </a:defPPr>
            <a:lvl1pPr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1pPr>
            <a:lvl2pPr marL="4572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2pPr>
            <a:lvl3pPr marL="9144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3pPr>
            <a:lvl4pPr marL="13716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4pPr>
            <a:lvl5pPr marL="18288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5pPr>
            <a:lvl6pPr marL="2286000" algn="l" defTabSz="914400" rtl="0" eaLnBrk="1" latinLnBrk="0" hangingPunct="1">
              <a:defRPr sz="1400" kern="1200">
                <a:solidFill>
                  <a:srgbClr val="737377"/>
                </a:solidFill>
                <a:latin typeface="Arial" charset="0"/>
                <a:ea typeface="+mn-ea"/>
                <a:cs typeface="+mn-cs"/>
              </a:defRPr>
            </a:lvl6pPr>
            <a:lvl7pPr marL="2743200" algn="l" defTabSz="914400" rtl="0" eaLnBrk="1" latinLnBrk="0" hangingPunct="1">
              <a:defRPr sz="1400" kern="1200">
                <a:solidFill>
                  <a:srgbClr val="737377"/>
                </a:solidFill>
                <a:latin typeface="Arial" charset="0"/>
                <a:ea typeface="+mn-ea"/>
                <a:cs typeface="+mn-cs"/>
              </a:defRPr>
            </a:lvl7pPr>
            <a:lvl8pPr marL="3200400" algn="l" defTabSz="914400" rtl="0" eaLnBrk="1" latinLnBrk="0" hangingPunct="1">
              <a:defRPr sz="1400" kern="1200">
                <a:solidFill>
                  <a:srgbClr val="737377"/>
                </a:solidFill>
                <a:latin typeface="Arial" charset="0"/>
                <a:ea typeface="+mn-ea"/>
                <a:cs typeface="+mn-cs"/>
              </a:defRPr>
            </a:lvl8pPr>
            <a:lvl9pPr marL="3657600" algn="l" defTabSz="914400" rtl="0" eaLnBrk="1" latinLnBrk="0" hangingPunct="1">
              <a:defRPr sz="1400" kern="1200">
                <a:solidFill>
                  <a:srgbClr val="737377"/>
                </a:solidFill>
                <a:latin typeface="Arial" charset="0"/>
                <a:ea typeface="+mn-ea"/>
                <a:cs typeface="+mn-cs"/>
              </a:defRPr>
            </a:lvl9pPr>
          </a:lstStyle>
          <a:p>
            <a:pPr algn="l" rtl="0"/>
            <a:r>
              <a:rPr lang="en-GB" sz="1000" b="1" i="0" u="none" strike="noStrike" kern="1200" normalizeH="0" baseline="0">
                <a:solidFill>
                  <a:schemeClr val="tx1"/>
                </a:solidFill>
                <a:latin typeface="Arial" charset="0"/>
                <a:ea typeface="+mn-ea"/>
                <a:cs typeface="+mn-cs"/>
              </a:rPr>
              <a:t>About PA.</a:t>
            </a:r>
          </a:p>
          <a:p>
            <a:pPr algn="l" rtl="0"/>
            <a:r>
              <a:rPr lang="en-GB" sz="1000" b="0" i="0" u="none" strike="noStrike" kern="1200" normalizeH="0" baseline="0">
                <a:solidFill>
                  <a:schemeClr val="tx1"/>
                </a:solidFill>
                <a:latin typeface="Arial" charset="0"/>
                <a:ea typeface="+mn-ea"/>
                <a:cs typeface="+mn-cs"/>
              </a:rPr>
              <a:t>We believe in the power of ingenuity to build a positive human future in a technology-driven world. </a:t>
            </a:r>
          </a:p>
          <a:p>
            <a:pPr algn="l" rtl="0"/>
            <a:r>
              <a:rPr lang="en-GB" sz="1000" b="0" i="0" u="none" strike="noStrike" kern="1200" normalizeH="0" baseline="0">
                <a:solidFill>
                  <a:schemeClr val="tx1"/>
                </a:solidFill>
                <a:latin typeface="Arial" charset="0"/>
                <a:ea typeface="+mn-ea"/>
                <a:cs typeface="+mn-cs"/>
              </a:rPr>
              <a:t>As strategies, technologies and innovation collide, we create opportunity from complexity. </a:t>
            </a:r>
          </a:p>
          <a:p>
            <a:pPr algn="l" rtl="0"/>
            <a:r>
              <a:rPr lang="en-GB" sz="1000" b="0" i="0" u="none" strike="noStrike" kern="1200" normalizeH="0" baseline="0">
                <a:solidFill>
                  <a:schemeClr val="tx1"/>
                </a:solidFill>
                <a:latin typeface="Arial" charset="0"/>
                <a:ea typeface="+mn-ea"/>
                <a:cs typeface="+mn-cs"/>
              </a:rPr>
              <a:t>Our diverse teams of experts combine innovative thinking and breakthrough use of technologies to progress further, faster. Our clients adapt and transform, and together we achieve enduring results. </a:t>
            </a:r>
          </a:p>
          <a:p>
            <a:pPr algn="l" rtl="0"/>
            <a:r>
              <a:rPr lang="en-GB" sz="1000" b="0" i="0" u="none" strike="noStrike" kern="1200" normalizeH="0" baseline="0">
                <a:solidFill>
                  <a:schemeClr val="tx1"/>
                </a:solidFill>
                <a:latin typeface="Arial" charset="0"/>
                <a:ea typeface="+mn-ea"/>
                <a:cs typeface="+mn-cs"/>
              </a:rPr>
              <a:t>An innovation and transformation consultancy, we are 3,300 specialists in consumer and manufacturing, defence and security, energy and utilities, financial services, government and public services, health and life sciences, and transport. Our people are strategists, innovators, designers, consultants, digital experts, scientists, engineers and technologists. We operate globally from offices across the UK, US, Netherlands and Nordics.   </a:t>
            </a:r>
            <a:endParaRPr kumimoji="0" lang="en-GB" sz="1000" b="0" i="0" u="none" strike="noStrike" kern="1200" cap="none" spc="0" normalizeH="0" baseline="0">
              <a:ln>
                <a:noFill/>
              </a:ln>
              <a:solidFill>
                <a:schemeClr val="tx1"/>
              </a:solidFill>
              <a:effectLst/>
              <a:uLnTx/>
              <a:uFillTx/>
              <a:latin typeface="Arial" charset="0"/>
              <a:ea typeface="+mn-ea"/>
              <a:cs typeface="+mn-cs"/>
            </a:endParaRPr>
          </a:p>
          <a:p>
            <a:pPr algn="l" rtl="0"/>
            <a:r>
              <a:rPr kumimoji="0" lang="en-GB" sz="1000" b="1" i="0" u="none" strike="noStrike" kern="1200" cap="none" spc="0" normalizeH="0" baseline="0" noProof="0">
                <a:ln>
                  <a:noFill/>
                </a:ln>
                <a:solidFill>
                  <a:schemeClr val="tx1"/>
                </a:solidFill>
                <a:effectLst/>
                <a:uLnTx/>
                <a:uFillTx/>
                <a:latin typeface="Arial" charset="0"/>
                <a:ea typeface="+mn-ea"/>
                <a:cs typeface="+mn-cs"/>
              </a:rPr>
              <a:t>PA. Bringing Ingenuity to Life.</a:t>
            </a:r>
          </a:p>
        </p:txBody>
      </p:sp>
      <p:sp>
        <p:nvSpPr>
          <p:cNvPr id="12" name="txtDetails">
            <a:extLst>
              <a:ext uri="{FF2B5EF4-FFF2-40B4-BE49-F238E27FC236}">
                <a16:creationId xmlns:a16="http://schemas.microsoft.com/office/drawing/2014/main" id="{9C562479-06C3-4B7B-878C-4B16EF1130FD}"/>
              </a:ext>
            </a:extLst>
          </p:cNvPr>
          <p:cNvSpPr txBox="1">
            <a:spLocks noChangeArrowheads="1"/>
          </p:cNvSpPr>
          <p:nvPr userDrawn="1"/>
        </p:nvSpPr>
        <p:spPr bwMode="auto">
          <a:xfrm>
            <a:off x="8897134" y="1484328"/>
            <a:ext cx="2561632" cy="46780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defPPr>
              <a:defRPr lang="en-GB"/>
            </a:defPPr>
            <a:lvl1pPr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1pPr>
            <a:lvl2pPr marL="4572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2pPr>
            <a:lvl3pPr marL="9144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3pPr>
            <a:lvl4pPr marL="13716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4pPr>
            <a:lvl5pPr marL="18288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5pPr>
            <a:lvl6pPr marL="2286000" algn="l" defTabSz="914400" rtl="0" eaLnBrk="1" latinLnBrk="0" hangingPunct="1">
              <a:defRPr sz="1400" kern="1200">
                <a:solidFill>
                  <a:srgbClr val="737377"/>
                </a:solidFill>
                <a:latin typeface="Arial" charset="0"/>
                <a:ea typeface="+mn-ea"/>
                <a:cs typeface="+mn-cs"/>
              </a:defRPr>
            </a:lvl6pPr>
            <a:lvl7pPr marL="2743200" algn="l" defTabSz="914400" rtl="0" eaLnBrk="1" latinLnBrk="0" hangingPunct="1">
              <a:defRPr sz="1400" kern="1200">
                <a:solidFill>
                  <a:srgbClr val="737377"/>
                </a:solidFill>
                <a:latin typeface="Arial" charset="0"/>
                <a:ea typeface="+mn-ea"/>
                <a:cs typeface="+mn-cs"/>
              </a:defRPr>
            </a:lvl7pPr>
            <a:lvl8pPr marL="3200400" algn="l" defTabSz="914400" rtl="0" eaLnBrk="1" latinLnBrk="0" hangingPunct="1">
              <a:defRPr sz="1400" kern="1200">
                <a:solidFill>
                  <a:srgbClr val="737377"/>
                </a:solidFill>
                <a:latin typeface="Arial" charset="0"/>
                <a:ea typeface="+mn-ea"/>
                <a:cs typeface="+mn-cs"/>
              </a:defRPr>
            </a:lvl8pPr>
            <a:lvl9pPr marL="3657600" algn="l" defTabSz="914400" rtl="0" eaLnBrk="1" latinLnBrk="0" hangingPunct="1">
              <a:defRPr sz="1400" kern="1200">
                <a:solidFill>
                  <a:srgbClr val="737377"/>
                </a:solidFill>
                <a:latin typeface="Arial" charset="0"/>
                <a:ea typeface="+mn-ea"/>
                <a:cs typeface="+mn-cs"/>
              </a:defRPr>
            </a:lvl9pPr>
          </a:lstStyle>
          <a:p>
            <a:pPr algn="l" rtl="0">
              <a:spcBef>
                <a:spcPts val="0"/>
              </a:spcBef>
            </a:pPr>
            <a:r>
              <a:rPr lang="nl-NL" sz="800" b="1" i="0" u="none" strike="noStrike" kern="1200" baseline="0" noProof="0">
                <a:solidFill>
                  <a:srgbClr val="FFFFFF"/>
                </a:solidFill>
                <a:latin typeface="Arial" charset="0"/>
                <a:ea typeface="+mn-ea"/>
                <a:cs typeface="+mn-cs"/>
              </a:rPr>
              <a:t>Utrecht Office
Gebouw </a:t>
            </a:r>
            <a:r>
              <a:rPr lang="nl-NL" sz="800" b="1" i="0" u="none" strike="noStrike" kern="1200" baseline="0" noProof="0" err="1">
                <a:solidFill>
                  <a:srgbClr val="FFFFFF"/>
                </a:solidFill>
                <a:latin typeface="Arial" charset="0"/>
                <a:ea typeface="+mn-ea"/>
                <a:cs typeface="+mn-cs"/>
              </a:rPr>
              <a:t>BPapendorpseweg</a:t>
            </a:r>
            <a:r>
              <a:rPr lang="nl-NL" sz="800" b="1" i="0" u="none" strike="noStrike" kern="1200" baseline="0" noProof="0">
                <a:solidFill>
                  <a:srgbClr val="FFFFFF"/>
                </a:solidFill>
                <a:latin typeface="Arial" charset="0"/>
                <a:ea typeface="+mn-ea"/>
                <a:cs typeface="+mn-cs"/>
              </a:rPr>
              <a:t> 973528 </a:t>
            </a:r>
            <a:r>
              <a:rPr lang="nl-NL" sz="800" b="1" i="0" u="none" strike="noStrike" kern="1200" baseline="0" noProof="0" err="1">
                <a:solidFill>
                  <a:srgbClr val="FFFFFF"/>
                </a:solidFill>
                <a:latin typeface="Arial" charset="0"/>
                <a:ea typeface="+mn-ea"/>
                <a:cs typeface="+mn-cs"/>
              </a:rPr>
              <a:t>BJUtrechtThe</a:t>
            </a:r>
            <a:r>
              <a:rPr lang="nl-NL" sz="800" b="1" i="0" u="none" strike="noStrike" kern="1200" baseline="0" noProof="0">
                <a:solidFill>
                  <a:srgbClr val="FFFFFF"/>
                </a:solidFill>
                <a:latin typeface="Arial" charset="0"/>
                <a:ea typeface="+mn-ea"/>
                <a:cs typeface="+mn-cs"/>
              </a:rPr>
              <a:t> Netherlands+31 30 282 9600</a:t>
            </a:r>
            <a:endParaRPr lang="en-GB" sz="800" b="1" i="0" u="none" strike="noStrike" kern="1200" baseline="0" noProof="0">
              <a:solidFill>
                <a:srgbClr val="FFFFFF"/>
              </a:solidFill>
              <a:latin typeface="Arial" charset="0"/>
              <a:ea typeface="+mn-ea"/>
              <a:cs typeface="+mn-cs"/>
            </a:endParaRPr>
          </a:p>
          <a:p>
            <a:pPr algn="l" rtl="0">
              <a:spcBef>
                <a:spcPts val="0"/>
              </a:spcBef>
            </a:pPr>
            <a:endParaRPr lang="en-GB" sz="800" b="0" i="0" u="none" strike="noStrike" kern="1200" baseline="0" noProof="0">
              <a:solidFill>
                <a:srgbClr val="FFFFFF"/>
              </a:solidFill>
              <a:latin typeface="Arial" charset="0"/>
              <a:ea typeface="+mn-ea"/>
              <a:cs typeface="+mn-cs"/>
            </a:endParaRPr>
          </a:p>
          <a:p>
            <a:pPr algn="l" rtl="0">
              <a:spcBef>
                <a:spcPts val="0"/>
              </a:spcBef>
            </a:pPr>
            <a:r>
              <a:rPr lang="en-GB" sz="800" b="1" i="0" u="none" strike="noStrike" kern="1200" baseline="0" noProof="0">
                <a:solidFill>
                  <a:srgbClr val="FFFFFF"/>
                </a:solidFill>
                <a:latin typeface="Arial" charset="0"/>
                <a:ea typeface="+mn-ea"/>
                <a:cs typeface="+mn-cs"/>
              </a:rPr>
              <a:t>paconsulting.com</a:t>
            </a:r>
          </a:p>
          <a:p>
            <a:pPr algn="l" rtl="0">
              <a:spcBef>
                <a:spcPts val="0"/>
              </a:spcBef>
            </a:pPr>
            <a:endParaRPr lang="en-GB" sz="800" b="0" i="0" u="none" strike="noStrike" kern="1200" baseline="0" noProof="0">
              <a:solidFill>
                <a:srgbClr val="FFFFFF"/>
              </a:solidFill>
              <a:latin typeface="Arial" charset="0"/>
              <a:ea typeface="+mn-ea"/>
              <a:cs typeface="+mn-cs"/>
            </a:endParaRPr>
          </a:p>
          <a:p>
            <a:pPr algn="l" rtl="0">
              <a:spcBef>
                <a:spcPts val="0"/>
              </a:spcBef>
            </a:pPr>
            <a:r>
              <a:rPr lang="en-GB" sz="800" b="0" i="0" u="none" strike="noStrike" kern="1200" baseline="0" noProof="0">
                <a:solidFill>
                  <a:srgbClr val="FFFFFF"/>
                </a:solidFill>
                <a:latin typeface="Arial" charset="0"/>
                <a:ea typeface="+mn-ea"/>
                <a:cs typeface="+mn-cs"/>
              </a:rPr>
              <a:t>This report has been prepared by PA Consulting Group on the basis of information supplied by the client, third parties (if appropriate) and that which is available in the public domain. No representation or warranty is given as to the achievability or reasonableness of future projections or the assumptions underlying them, targets, valuations, opinions, prospects or returns, if any, which have not been independently verified. Except where otherwise indicated, the report speaks as at the date indicated within the report.</a:t>
            </a:r>
          </a:p>
          <a:p>
            <a:pPr algn="l" rtl="0">
              <a:spcBef>
                <a:spcPts val="0"/>
              </a:spcBef>
            </a:pPr>
            <a:endParaRPr lang="en-GB" sz="800" b="0" i="0" u="none" strike="noStrike" kern="1200" baseline="0" noProof="0">
              <a:solidFill>
                <a:srgbClr val="FFFFFF"/>
              </a:solidFill>
              <a:latin typeface="Arial" charset="0"/>
              <a:ea typeface="+mn-ea"/>
              <a:cs typeface="+mn-cs"/>
            </a:endParaRPr>
          </a:p>
          <a:p>
            <a:pPr algn="l" rtl="0">
              <a:spcBef>
                <a:spcPts val="0"/>
              </a:spcBef>
            </a:pPr>
            <a:r>
              <a:rPr lang="en-GB" sz="800" b="1" i="0" u="none" strike="noStrike" kern="1200" baseline="0" noProof="0">
                <a:solidFill>
                  <a:srgbClr val="FFFFFF"/>
                </a:solidFill>
                <a:latin typeface="Arial" charset="0"/>
                <a:ea typeface="+mn-ea"/>
                <a:cs typeface="+mn-cs"/>
              </a:rPr>
              <a:t>All rights reserved
&lt;b&gt;© PA Knowledge Limited 2021</a:t>
            </a:r>
          </a:p>
          <a:p>
            <a:pPr algn="l" rtl="0">
              <a:spcBef>
                <a:spcPts val="0"/>
              </a:spcBef>
            </a:pPr>
            <a:endParaRPr lang="en-GB" sz="800" b="0" i="0" u="none" strike="noStrike" kern="1200" baseline="0" noProof="0">
              <a:solidFill>
                <a:srgbClr val="FFFFFF"/>
              </a:solidFill>
              <a:latin typeface="Arial" charset="0"/>
              <a:ea typeface="+mn-ea"/>
              <a:cs typeface="+mn-cs"/>
            </a:endParaRPr>
          </a:p>
          <a:p>
            <a:pPr algn="l" rtl="0">
              <a:spcBef>
                <a:spcPts val="0"/>
              </a:spcBef>
            </a:pPr>
            <a:r>
              <a:rPr lang="en-GB" sz="800" b="0" i="0" u="none" strike="noStrike" kern="1200" baseline="0" noProof="0">
                <a:solidFill>
                  <a:srgbClr val="FFFFFF"/>
                </a:solidFill>
                <a:latin typeface="Arial" charset="0"/>
                <a:ea typeface="+mn-ea"/>
                <a:cs typeface="+mn-cs"/>
              </a:rPr>
              <a:t>This report is confidential to the organisation named herein and may not be reproduced, stored in a retrieval system, or transmitted in any form or by any means, electronic, mechanical or otherwise, without the prior written permission of PA Consulting Group. In the event that you receive this document in error, you should return it to PA Consulting Group, </a:t>
            </a:r>
            <a:r>
              <a:rPr lang="en-GB" sz="800" b="0" i="0" u="none" strike="noStrike" kern="1200" baseline="0" noProof="0" err="1">
                <a:solidFill>
                  <a:srgbClr val="FFFFFF"/>
                </a:solidFill>
                <a:latin typeface="Arial" charset="0"/>
                <a:ea typeface="+mn-ea"/>
                <a:cs typeface="+mn-cs"/>
              </a:rPr>
              <a:t>Gebouw</a:t>
            </a:r>
            <a:r>
              <a:rPr lang="en-GB" sz="800" b="0" i="0" u="none" strike="noStrike" kern="1200" baseline="0" noProof="0">
                <a:solidFill>
                  <a:srgbClr val="FFFFFF"/>
                </a:solidFill>
                <a:latin typeface="Arial" charset="0"/>
                <a:ea typeface="+mn-ea"/>
                <a:cs typeface="+mn-cs"/>
              </a:rPr>
              <a:t> B, </a:t>
            </a:r>
            <a:r>
              <a:rPr lang="en-GB" sz="800" b="0" i="0" u="none" strike="noStrike" kern="1200" baseline="0" noProof="0" err="1">
                <a:solidFill>
                  <a:srgbClr val="FFFFFF"/>
                </a:solidFill>
                <a:latin typeface="Arial" charset="0"/>
                <a:ea typeface="+mn-ea"/>
                <a:cs typeface="+mn-cs"/>
              </a:rPr>
              <a:t>Papendorpseweg</a:t>
            </a:r>
            <a:r>
              <a:rPr lang="en-GB" sz="800" b="0" i="0" u="none" strike="noStrike" kern="1200" baseline="0" noProof="0">
                <a:solidFill>
                  <a:srgbClr val="FFFFFF"/>
                </a:solidFill>
                <a:latin typeface="Arial" charset="0"/>
                <a:ea typeface="+mn-ea"/>
                <a:cs typeface="+mn-cs"/>
              </a:rPr>
              <a:t> 97, 3528 BJ, Utrecht, The Netherlands. PA Consulting Group accepts no liability whatsoever should an unauthorised recipient of this report act on its contents.</a:t>
            </a:r>
            <a:endParaRPr lang="nl-NL" sz="800" b="0" i="0" u="none" strike="noStrike" kern="1200" baseline="0" noProof="0">
              <a:solidFill>
                <a:srgbClr val="FFFFFF"/>
              </a:solidFill>
              <a:latin typeface="Arial" charset="0"/>
              <a:ea typeface="+mn-ea"/>
              <a:cs typeface="+mn-cs"/>
            </a:endParaRPr>
          </a:p>
        </p:txBody>
      </p:sp>
      <p:pic>
        <p:nvPicPr>
          <p:cNvPr id="57" name="picLogoLight">
            <a:extLst>
              <a:ext uri="{FF2B5EF4-FFF2-40B4-BE49-F238E27FC236}">
                <a16:creationId xmlns:a16="http://schemas.microsoft.com/office/drawing/2014/main" id="{B2942888-CD23-457D-9EA4-62C68C207438}"/>
              </a:ext>
            </a:extLst>
          </p:cNvPr>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10893256" y="584505"/>
            <a:ext cx="619039" cy="564890"/>
          </a:xfrm>
          <a:prstGeom prst="rect">
            <a:avLst/>
          </a:prstGeom>
        </p:spPr>
      </p:pic>
      <p:pic>
        <p:nvPicPr>
          <p:cNvPr id="10" name="picLogoDark" hidden="1">
            <a:extLst>
              <a:ext uri="{FF2B5EF4-FFF2-40B4-BE49-F238E27FC236}">
                <a16:creationId xmlns:a16="http://schemas.microsoft.com/office/drawing/2014/main" id="{465DD583-2BB1-4CF4-BC9D-E1880F6A646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94105" y="584505"/>
            <a:ext cx="618190" cy="564759"/>
          </a:xfrm>
          <a:prstGeom prst="rect">
            <a:avLst/>
          </a:prstGeom>
        </p:spPr>
      </p:pic>
      <p:sp>
        <p:nvSpPr>
          <p:cNvPr id="8" name="Rectangle 7">
            <a:extLst>
              <a:ext uri="{FF2B5EF4-FFF2-40B4-BE49-F238E27FC236}">
                <a16:creationId xmlns:a16="http://schemas.microsoft.com/office/drawing/2014/main" id="{BACE3411-95BF-4503-A242-DD7B61828264}"/>
              </a:ext>
            </a:extLst>
          </p:cNvPr>
          <p:cNvSpPr/>
          <p:nvPr userDrawn="1"/>
        </p:nvSpPr>
        <p:spPr>
          <a:xfrm>
            <a:off x="679705" y="5967036"/>
            <a:ext cx="4803269" cy="246164"/>
          </a:xfrm>
          <a:prstGeom prst="rect">
            <a:avLst/>
          </a:prstGeom>
        </p:spPr>
        <p:txBody>
          <a:bodyPr wrap="none">
            <a:spAutoFit/>
          </a:bodyPr>
          <a:lstStyle/>
          <a:p>
            <a:pPr fontAlgn="base"/>
            <a:r>
              <a:rPr lang="en-GB" sz="1000" u="none">
                <a:solidFill>
                  <a:srgbClr val="000000"/>
                </a:solidFill>
                <a:effectLst/>
                <a:latin typeface="+mn-lt"/>
                <a:ea typeface="Calibri" panose="020F0502020204030204" pitchFamily="34" charset="0"/>
              </a:rPr>
              <a:t>Discover more at </a:t>
            </a:r>
            <a:r>
              <a:rPr lang="en-GB" sz="1000" u="sng">
                <a:solidFill>
                  <a:srgbClr val="0563C1"/>
                </a:solidFill>
                <a:effectLst/>
                <a:latin typeface="+mn-lt"/>
                <a:ea typeface="Calibri" panose="020F0502020204030204" pitchFamily="34" charset="0"/>
                <a:hlinkClick r:id="rId4">
                  <a:extLst>
                    <a:ext uri="{A12FA001-AC4F-418D-AE19-62706E023703}">
                      <ahyp:hlinkClr xmlns:ahyp="http://schemas.microsoft.com/office/drawing/2018/hyperlinkcolor" val="tx"/>
                    </a:ext>
                  </a:extLst>
                </a:hlinkClick>
              </a:rPr>
              <a:t>paconsulting.com</a:t>
            </a:r>
            <a:r>
              <a:rPr lang="en-GB" sz="1000">
                <a:solidFill>
                  <a:srgbClr val="000000"/>
                </a:solidFill>
                <a:effectLst/>
                <a:latin typeface="+mn-lt"/>
                <a:ea typeface="Calibri" panose="020F0502020204030204" pitchFamily="34" charset="0"/>
              </a:rPr>
              <a:t> and connect with PA on </a:t>
            </a:r>
            <a:r>
              <a:rPr lang="en-GB" sz="1000" u="sng">
                <a:solidFill>
                  <a:srgbClr val="0563C1"/>
                </a:solidFill>
                <a:effectLst/>
                <a:latin typeface="+mn-lt"/>
                <a:ea typeface="Calibri" panose="020F0502020204030204" pitchFamily="34" charset="0"/>
                <a:hlinkClick r:id="rId5">
                  <a:extLst>
                    <a:ext uri="{A12FA001-AC4F-418D-AE19-62706E023703}">
                      <ahyp:hlinkClr xmlns:ahyp="http://schemas.microsoft.com/office/drawing/2018/hyperlinkcolor" val="tx"/>
                    </a:ext>
                  </a:extLst>
                </a:hlinkClick>
              </a:rPr>
              <a:t>LinkedIn</a:t>
            </a:r>
            <a:r>
              <a:rPr lang="en-GB" sz="1000" u="sng">
                <a:solidFill>
                  <a:srgbClr val="0563C1"/>
                </a:solidFill>
                <a:effectLst/>
                <a:latin typeface="+mn-lt"/>
                <a:ea typeface="Calibri" panose="020F0502020204030204" pitchFamily="34" charset="0"/>
              </a:rPr>
              <a:t> </a:t>
            </a:r>
            <a:r>
              <a:rPr lang="en-GB" sz="1000">
                <a:solidFill>
                  <a:srgbClr val="000000"/>
                </a:solidFill>
                <a:effectLst/>
                <a:latin typeface="+mn-lt"/>
                <a:ea typeface="Calibri" panose="020F0502020204030204" pitchFamily="34" charset="0"/>
              </a:rPr>
              <a:t>and </a:t>
            </a:r>
            <a:r>
              <a:rPr lang="en-GB" sz="1000" u="sng">
                <a:solidFill>
                  <a:srgbClr val="0563C1"/>
                </a:solidFill>
                <a:effectLst/>
                <a:latin typeface="+mn-lt"/>
                <a:ea typeface="Calibri" panose="020F0502020204030204" pitchFamily="34" charset="0"/>
                <a:hlinkClick r:id="rId6">
                  <a:extLst>
                    <a:ext uri="{A12FA001-AC4F-418D-AE19-62706E023703}">
                      <ahyp:hlinkClr xmlns:ahyp="http://schemas.microsoft.com/office/drawing/2018/hyperlinkcolor" val="tx"/>
                    </a:ext>
                  </a:extLst>
                </a:hlinkClick>
              </a:rPr>
              <a:t>Twitter</a:t>
            </a:r>
            <a:endParaRPr lang="en-GB" sz="1000">
              <a:effectLst/>
              <a:latin typeface="+mn-lt"/>
              <a:ea typeface="Calibri" panose="020F0502020204030204" pitchFamily="34" charset="0"/>
            </a:endParaRPr>
          </a:p>
        </p:txBody>
      </p:sp>
      <p:cxnSp>
        <p:nvCxnSpPr>
          <p:cNvPr id="9" name="Straight Connector 8">
            <a:extLst>
              <a:ext uri="{FF2B5EF4-FFF2-40B4-BE49-F238E27FC236}">
                <a16:creationId xmlns:a16="http://schemas.microsoft.com/office/drawing/2014/main" id="{57CF09A6-4DA1-44BE-A707-BD8FCBE66DC6}"/>
              </a:ext>
            </a:extLst>
          </p:cNvPr>
          <p:cNvCxnSpPr/>
          <p:nvPr userDrawn="1"/>
        </p:nvCxnSpPr>
        <p:spPr>
          <a:xfrm>
            <a:off x="754444" y="5803708"/>
            <a:ext cx="561785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789369"/>
      </p:ext>
    </p:extLst>
  </p:cSld>
  <p:clrMapOvr>
    <a:masterClrMapping/>
  </p:clrMapOvr>
  <p:transition>
    <p:fade/>
  </p:transition>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OC Master">
    <p:spTree>
      <p:nvGrpSpPr>
        <p:cNvPr id="1" name=""/>
        <p:cNvGrpSpPr/>
        <p:nvPr/>
      </p:nvGrpSpPr>
      <p:grpSpPr>
        <a:xfrm>
          <a:off x="0" y="0"/>
          <a:ext cx="0" cy="0"/>
          <a:chOff x="0" y="0"/>
          <a:chExt cx="0" cy="0"/>
        </a:xfrm>
      </p:grpSpPr>
      <p:graphicFrame>
        <p:nvGraphicFramePr>
          <p:cNvPr id="7" name="tblTOC"/>
          <p:cNvGraphicFramePr>
            <a:graphicFrameLocks noGrp="1"/>
          </p:cNvGraphicFramePr>
          <p:nvPr userDrawn="1">
            <p:extLst>
              <p:ext uri="{D42A27DB-BD31-4B8C-83A1-F6EECF244321}">
                <p14:modId xmlns:p14="http://schemas.microsoft.com/office/powerpoint/2010/main" val="1047603859"/>
              </p:ext>
            </p:extLst>
          </p:nvPr>
        </p:nvGraphicFramePr>
        <p:xfrm>
          <a:off x="736601" y="1534401"/>
          <a:ext cx="7331411" cy="2129784"/>
        </p:xfrm>
        <a:graphic>
          <a:graphicData uri="http://schemas.openxmlformats.org/drawingml/2006/table">
            <a:tbl>
              <a:tblPr firstRow="1" bandRow="1"/>
              <a:tblGrid>
                <a:gridCol w="645272">
                  <a:extLst>
                    <a:ext uri="{9D8B030D-6E8A-4147-A177-3AD203B41FA5}">
                      <a16:colId xmlns:a16="http://schemas.microsoft.com/office/drawing/2014/main" val="20000"/>
                    </a:ext>
                  </a:extLst>
                </a:gridCol>
                <a:gridCol w="5952682">
                  <a:extLst>
                    <a:ext uri="{9D8B030D-6E8A-4147-A177-3AD203B41FA5}">
                      <a16:colId xmlns:a16="http://schemas.microsoft.com/office/drawing/2014/main" val="20001"/>
                    </a:ext>
                  </a:extLst>
                </a:gridCol>
                <a:gridCol w="733457">
                  <a:extLst>
                    <a:ext uri="{9D8B030D-6E8A-4147-A177-3AD203B41FA5}">
                      <a16:colId xmlns:a16="http://schemas.microsoft.com/office/drawing/2014/main" val="20002"/>
                    </a:ext>
                  </a:extLst>
                </a:gridCol>
              </a:tblGrid>
              <a:tr h="1064665">
                <a:tc>
                  <a:txBody>
                    <a:bodyPr/>
                    <a:lstStyle/>
                    <a:p>
                      <a:pPr marL="0" algn="l" defTabSz="914400" rtl="0" eaLnBrk="1" latinLnBrk="0" hangingPunct="1"/>
                      <a:r>
                        <a:rPr lang="en-GB" sz="3200" b="1" kern="1200">
                          <a:solidFill>
                            <a:schemeClr val="tx1"/>
                          </a:solidFill>
                          <a:latin typeface="+mn-lt"/>
                          <a:ea typeface="+mn-ea"/>
                          <a:cs typeface="+mn-cs"/>
                        </a:rPr>
                        <a:t>&lt;S#&gt;</a:t>
                      </a:r>
                    </a:p>
                  </a:txBody>
                  <a:tcPr marL="0" marR="0" marT="44766" marB="44766"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mn-lt"/>
                          <a:ea typeface="+mn-ea"/>
                          <a:cs typeface="+mn-cs"/>
                        </a:rPr>
                        <a:t>&lt;title&gt;</a:t>
                      </a:r>
                    </a:p>
                  </a:txBody>
                  <a:tcPr marL="112542" marR="112542" marT="44766" marB="44766"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0" lang="en-GB" sz="1400" b="0" i="0" u="none" strike="noStrike" kern="1200" cap="none" spc="0" normalizeH="0" baseline="0">
                          <a:ln>
                            <a:noFill/>
                          </a:ln>
                          <a:solidFill>
                            <a:schemeClr val="tx1"/>
                          </a:solidFill>
                          <a:effectLst/>
                          <a:uLnTx/>
                          <a:uFillTx/>
                          <a:latin typeface="+mn-lt"/>
                          <a:ea typeface="+mn-ea"/>
                          <a:cs typeface="+mn-cs"/>
                        </a:rPr>
                        <a:t>&lt;no&gt;</a:t>
                      </a:r>
                    </a:p>
                  </a:txBody>
                  <a:tcPr marL="112542" marR="112542" marT="44766" marB="44766"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64665">
                <a:tc>
                  <a:txBody>
                    <a:bodyPr/>
                    <a:lstStyle/>
                    <a:p>
                      <a:pPr marL="0" algn="l" defTabSz="914400" rtl="0" eaLnBrk="1" latinLnBrk="0" hangingPunct="1"/>
                      <a:r>
                        <a:rPr lang="en-GB" sz="3200" b="1" kern="1200">
                          <a:solidFill>
                            <a:schemeClr val="tx1"/>
                          </a:solidFill>
                          <a:latin typeface="+mn-lt"/>
                          <a:ea typeface="+mn-ea"/>
                          <a:cs typeface="+mn-cs"/>
                        </a:rPr>
                        <a:t>&lt;S#&gt;</a:t>
                      </a:r>
                    </a:p>
                  </a:txBody>
                  <a:tcPr marL="0" marR="0" marT="44766" marB="44766"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chemeClr val="tx1"/>
                        </a:solidFill>
                        <a:effectLst/>
                        <a:uLnTx/>
                        <a:uFillTx/>
                        <a:latin typeface="+mn-lt"/>
                        <a:ea typeface="+mn-ea"/>
                        <a:cs typeface="+mn-cs"/>
                      </a:endParaRPr>
                    </a:p>
                  </a:txBody>
                  <a:tcPr marL="112542" marR="112542" marT="44766" marB="44766"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kumimoji="0" lang="en-GB" sz="1400" b="0" i="0" u="none" strike="noStrike" kern="1200" cap="none" spc="0" normalizeH="0" baseline="0">
                        <a:ln>
                          <a:noFill/>
                        </a:ln>
                        <a:solidFill>
                          <a:schemeClr val="tx1"/>
                        </a:solidFill>
                        <a:effectLst/>
                        <a:uLnTx/>
                        <a:uFillTx/>
                        <a:latin typeface="+mn-lt"/>
                        <a:ea typeface="+mn-ea"/>
                        <a:cs typeface="+mn-cs"/>
                      </a:endParaRPr>
                    </a:p>
                  </a:txBody>
                  <a:tcPr marL="112542" marR="112542" marT="44766" marB="44766"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8" name="txtInfo"/>
          <p:cNvSpPr txBox="1"/>
          <p:nvPr userDrawn="1"/>
        </p:nvSpPr>
        <p:spPr>
          <a:xfrm>
            <a:off x="736599" y="610624"/>
            <a:ext cx="10385545" cy="1274201"/>
          </a:xfrm>
          <a:prstGeom prst="rect">
            <a:avLst/>
          </a:prstGeom>
          <a:noFill/>
        </p:spPr>
        <p:txBody>
          <a:bodyPr wrap="square" lIns="103904" tIns="51951" rIns="103904" bIns="51951" rtlCol="0">
            <a:spAutoFit/>
          </a:bodyPr>
          <a:lstStyle/>
          <a:p>
            <a:r>
              <a:rPr lang="nl-NL" sz="1899" noProof="0"/>
              <a:t>TOC Design Slide – do </a:t>
            </a:r>
            <a:r>
              <a:rPr lang="nl-NL" sz="1899" noProof="0">
                <a:solidFill>
                  <a:srgbClr val="FF0000"/>
                </a:solidFill>
              </a:rPr>
              <a:t>NOT</a:t>
            </a:r>
            <a:r>
              <a:rPr lang="nl-NL" sz="1899" noProof="0"/>
              <a:t> use this layout.</a:t>
            </a:r>
          </a:p>
          <a:p>
            <a:r>
              <a:rPr lang="nl-NL" sz="1899" noProof="0"/>
              <a:t>The</a:t>
            </a:r>
            <a:r>
              <a:rPr lang="nl-NL" sz="1899" baseline="0" noProof="0"/>
              <a:t> TOC “Object(s)” shown below will be repeated on as many TOC Slides as needed</a:t>
            </a:r>
          </a:p>
          <a:p>
            <a:r>
              <a:rPr lang="nl-NL" sz="1899" noProof="0"/>
              <a:t>The initial position of any</a:t>
            </a:r>
            <a:r>
              <a:rPr lang="nl-NL" sz="1899" baseline="0" noProof="0"/>
              <a:t> “xxx</a:t>
            </a:r>
            <a:r>
              <a:rPr lang="nl-NL" sz="1899" noProof="0"/>
              <a:t>TOC” named Object(s) will be repeated on the actual slide</a:t>
            </a:r>
          </a:p>
          <a:p>
            <a:r>
              <a:rPr lang="nl-NL" sz="1899" noProof="0"/>
              <a:t>The “tags” govern how</a:t>
            </a:r>
            <a:r>
              <a:rPr lang="nl-NL" sz="1899" baseline="0" noProof="0"/>
              <a:t> the TOC slide is built.</a:t>
            </a:r>
          </a:p>
        </p:txBody>
      </p:sp>
      <p:sp>
        <p:nvSpPr>
          <p:cNvPr id="9" name="txtTags"/>
          <p:cNvSpPr txBox="1"/>
          <p:nvPr userDrawn="1"/>
        </p:nvSpPr>
        <p:spPr>
          <a:xfrm>
            <a:off x="736599" y="3244569"/>
            <a:ext cx="10385545" cy="3320441"/>
          </a:xfrm>
          <a:prstGeom prst="rect">
            <a:avLst/>
          </a:prstGeom>
          <a:noFill/>
        </p:spPr>
        <p:txBody>
          <a:bodyPr wrap="square" lIns="103904" tIns="51951" rIns="103904" bIns="51951" rtlCol="0">
            <a:spAutoFit/>
          </a:bodyPr>
          <a:lstStyle/>
          <a:p>
            <a:r>
              <a:rPr lang="nl-NL" sz="1899" noProof="0"/>
              <a:t>&lt;tags&gt;</a:t>
            </a:r>
          </a:p>
          <a:p>
            <a:r>
              <a:rPr lang="nl-NL" sz="1899" noProof="0"/>
              <a:t>Title=Contents</a:t>
            </a:r>
          </a:p>
          <a:p>
            <a:r>
              <a:rPr lang="nl-NL" sz="1899" noProof="0"/>
              <a:t>Layout=TOC Slide</a:t>
            </a:r>
          </a:p>
          <a:p>
            <a:r>
              <a:rPr lang="nl-NL" sz="1899" noProof="0"/>
              <a:t>SlideNumber=2</a:t>
            </a:r>
          </a:p>
          <a:p>
            <a:r>
              <a:rPr lang="nl-NL" sz="1899" noProof="0"/>
              <a:t>Type=Table</a:t>
            </a:r>
          </a:p>
          <a:p>
            <a:r>
              <a:rPr lang="nl-NL" sz="1899" noProof="0"/>
              <a:t>Table=tblTOC</a:t>
            </a:r>
          </a:p>
          <a:p>
            <a:r>
              <a:rPr lang="nl-NL" sz="1899" noProof="0"/>
              <a:t>Limit=7</a:t>
            </a:r>
          </a:p>
          <a:p>
            <a:r>
              <a:rPr lang="nl-NL" sz="1899" noProof="0"/>
              <a:t>Entry1=&lt;S#&gt; | plcSectionNumber | ”00”</a:t>
            </a:r>
          </a:p>
          <a:p>
            <a:r>
              <a:rPr lang="nl-NL" sz="1899" noProof="0"/>
              <a:t>Entry2=&lt;title&gt; | plcSectionTitle</a:t>
            </a:r>
          </a:p>
          <a:p>
            <a:r>
              <a:rPr lang="nl-NL" sz="1899" noProof="0"/>
              <a:t>Entry3=&lt;no&gt; | {slidenumber}</a:t>
            </a:r>
          </a:p>
          <a:p>
            <a:r>
              <a:rPr lang="nl-NL" sz="1899" noProof="0"/>
              <a:t>&lt;/tags&gt;</a:t>
            </a:r>
          </a:p>
        </p:txBody>
      </p:sp>
    </p:spTree>
    <p:extLst>
      <p:ext uri="{BB962C8B-B14F-4D97-AF65-F5344CB8AC3E}">
        <p14:creationId xmlns:p14="http://schemas.microsoft.com/office/powerpoint/2010/main" val="1373249872"/>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OC Slide">
    <p:spTree>
      <p:nvGrpSpPr>
        <p:cNvPr id="1" name=""/>
        <p:cNvGrpSpPr/>
        <p:nvPr/>
      </p:nvGrpSpPr>
      <p:grpSpPr>
        <a:xfrm>
          <a:off x="0" y="0"/>
          <a:ext cx="0" cy="0"/>
          <a:chOff x="0" y="0"/>
          <a:chExt cx="0" cy="0"/>
        </a:xfrm>
      </p:grpSpPr>
      <p:sp>
        <p:nvSpPr>
          <p:cNvPr id="3" name="txtTitle">
            <a:extLst>
              <a:ext uri="{FF2B5EF4-FFF2-40B4-BE49-F238E27FC236}">
                <a16:creationId xmlns:a16="http://schemas.microsoft.com/office/drawing/2014/main" id="{F2E9824F-1DA7-43C9-9374-C0888CEBAC70}"/>
              </a:ext>
            </a:extLst>
          </p:cNvPr>
          <p:cNvSpPr>
            <a:spLocks noGrp="1"/>
          </p:cNvSpPr>
          <p:nvPr>
            <p:ph type="body" sz="quarter" idx="13" hasCustomPrompt="1"/>
          </p:nvPr>
        </p:nvSpPr>
        <p:spPr>
          <a:xfrm>
            <a:off x="737575" y="586863"/>
            <a:ext cx="10718031" cy="717761"/>
          </a:xfrm>
        </p:spPr>
        <p:txBody>
          <a:bodyPr tIns="0" rIns="0" bIns="0" anchor="t">
            <a:noAutofit/>
          </a:bodyPr>
          <a:lstStyle>
            <a:lvl1pPr algn="l">
              <a:lnSpc>
                <a:spcPct val="100000"/>
              </a:lnSpc>
              <a:spcBef>
                <a:spcPts val="0"/>
              </a:spcBef>
              <a:spcAft>
                <a:spcPts val="0"/>
              </a:spcAft>
              <a:defRPr lang="en-GB" sz="2199" b="1" kern="1200" cap="none" spc="0" baseline="0" dirty="0" err="1">
                <a:solidFill>
                  <a:schemeClr val="tx1"/>
                </a:solidFill>
                <a:latin typeface="+mn-lt"/>
                <a:ea typeface="+mn-ea"/>
                <a:cs typeface="+mn-cs"/>
              </a:defRPr>
            </a:lvl1pPr>
            <a:lvl2pPr>
              <a:lnSpc>
                <a:spcPct val="100000"/>
              </a:lnSpc>
              <a:spcBef>
                <a:spcPts val="0"/>
              </a:spcBef>
              <a:spcAft>
                <a:spcPts val="0"/>
              </a:spcAft>
              <a:defRPr sz="1899" b="0" cap="none" spc="0">
                <a:solidFill>
                  <a:srgbClr val="7A91A6"/>
                </a:solidFill>
              </a:defRPr>
            </a:lvl2pPr>
            <a:lvl3pPr>
              <a:lnSpc>
                <a:spcPct val="100000"/>
              </a:lnSpc>
              <a:spcAft>
                <a:spcPts val="0"/>
              </a:spcAft>
              <a:defRPr sz="1899" spc="0">
                <a:solidFill>
                  <a:srgbClr val="7A91A6"/>
                </a:solidFill>
              </a:defRPr>
            </a:lvl3pPr>
            <a:lvl4pPr marL="0" indent="0">
              <a:spcBef>
                <a:spcPts val="0"/>
              </a:spcBef>
              <a:spcAft>
                <a:spcPts val="0"/>
              </a:spcAft>
              <a:buNone/>
              <a:defRPr sz="1899" spc="0">
                <a:solidFill>
                  <a:srgbClr val="7A91A6"/>
                </a:solidFill>
              </a:defRPr>
            </a:lvl4pPr>
            <a:lvl5pPr marL="0" indent="0">
              <a:spcBef>
                <a:spcPts val="0"/>
              </a:spcBef>
              <a:spcAft>
                <a:spcPts val="0"/>
              </a:spcAft>
              <a:buNone/>
              <a:defRPr sz="1899" spc="0">
                <a:solidFill>
                  <a:srgbClr val="7A91A6"/>
                </a:solidFill>
              </a:defRPr>
            </a:lvl5pPr>
            <a:lvl6pPr marL="0" indent="0">
              <a:lnSpc>
                <a:spcPct val="100000"/>
              </a:lnSpc>
              <a:spcBef>
                <a:spcPts val="0"/>
              </a:spcBef>
              <a:spcAft>
                <a:spcPts val="0"/>
              </a:spcAft>
              <a:buNone/>
              <a:defRPr sz="1899" spc="0">
                <a:solidFill>
                  <a:srgbClr val="7A91A6"/>
                </a:solidFill>
              </a:defRPr>
            </a:lvl6pPr>
            <a:lvl7pPr marL="0" indent="0">
              <a:lnSpc>
                <a:spcPct val="100000"/>
              </a:lnSpc>
              <a:spcBef>
                <a:spcPts val="0"/>
              </a:spcBef>
              <a:spcAft>
                <a:spcPts val="0"/>
              </a:spcAft>
              <a:buNone/>
              <a:defRPr sz="1899" spc="0">
                <a:solidFill>
                  <a:srgbClr val="7A91A6"/>
                </a:solidFill>
              </a:defRPr>
            </a:lvl7pPr>
            <a:lvl8pPr marL="0" indent="0">
              <a:lnSpc>
                <a:spcPct val="100000"/>
              </a:lnSpc>
              <a:spcBef>
                <a:spcPts val="0"/>
              </a:spcBef>
              <a:spcAft>
                <a:spcPts val="0"/>
              </a:spcAft>
              <a:buNone/>
              <a:defRPr sz="1899" spc="0">
                <a:solidFill>
                  <a:srgbClr val="7A91A6"/>
                </a:solidFill>
              </a:defRPr>
            </a:lvl8pPr>
            <a:lvl9pPr marL="0" indent="0">
              <a:lnSpc>
                <a:spcPct val="100000"/>
              </a:lnSpc>
              <a:spcBef>
                <a:spcPts val="0"/>
              </a:spcBef>
              <a:spcAft>
                <a:spcPts val="0"/>
              </a:spcAft>
              <a:buNone/>
              <a:defRPr sz="1899" spc="0">
                <a:solidFill>
                  <a:srgbClr val="7A91A6"/>
                </a:solidFill>
              </a:defRPr>
            </a:lvl9pPr>
          </a:lstStyle>
          <a:p>
            <a:pPr marL="0" lvl="0" indent="0" algn="l" defTabSz="203831" rtl="0" eaLnBrk="1" latinLnBrk="0" hangingPunct="1">
              <a:lnSpc>
                <a:spcPct val="100000"/>
              </a:lnSpc>
              <a:spcBef>
                <a:spcPts val="0"/>
              </a:spcBef>
              <a:spcAft>
                <a:spcPts val="0"/>
              </a:spcAft>
              <a:buFont typeface="Arial" panose="020B0604020202020204" pitchFamily="34" charset="0"/>
              <a:buNone/>
            </a:pPr>
            <a:r>
              <a:rPr lang="nl-NL" sz="3199" noProof="0"/>
              <a:t>Contents</a:t>
            </a:r>
          </a:p>
        </p:txBody>
      </p:sp>
      <p:cxnSp>
        <p:nvCxnSpPr>
          <p:cNvPr id="4" name="Straight Connector 3">
            <a:extLst>
              <a:ext uri="{FF2B5EF4-FFF2-40B4-BE49-F238E27FC236}">
                <a16:creationId xmlns:a16="http://schemas.microsoft.com/office/drawing/2014/main" id="{B15FA3F6-511E-41B6-B6C5-81D884662074}"/>
              </a:ext>
            </a:extLst>
          </p:cNvPr>
          <p:cNvCxnSpPr>
            <a:cxnSpLocks/>
          </p:cNvCxnSpPr>
          <p:nvPr userDrawn="1"/>
        </p:nvCxnSpPr>
        <p:spPr>
          <a:xfrm>
            <a:off x="737575" y="1304623"/>
            <a:ext cx="1072119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2754172"/>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ase Study (Dark Logo)">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A85640C-4D4C-408C-8514-BA70C253F3F8}"/>
              </a:ext>
            </a:extLst>
          </p:cNvPr>
          <p:cNvSpPr/>
          <p:nvPr userDrawn="1"/>
        </p:nvSpPr>
        <p:spPr>
          <a:xfrm>
            <a:off x="350746" y="3220127"/>
            <a:ext cx="11490508" cy="3253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noProof="0"/>
          </a:p>
        </p:txBody>
      </p:sp>
      <p:grpSp>
        <p:nvGrpSpPr>
          <p:cNvPr id="21" name="Group 20">
            <a:extLst>
              <a:ext uri="{FF2B5EF4-FFF2-40B4-BE49-F238E27FC236}">
                <a16:creationId xmlns:a16="http://schemas.microsoft.com/office/drawing/2014/main" id="{CDF80D6C-E4D3-40FE-9C98-A76A9077D3FA}"/>
              </a:ext>
            </a:extLst>
          </p:cNvPr>
          <p:cNvGrpSpPr/>
          <p:nvPr userDrawn="1"/>
        </p:nvGrpSpPr>
        <p:grpSpPr>
          <a:xfrm>
            <a:off x="11047752" y="6001590"/>
            <a:ext cx="431296" cy="393247"/>
            <a:chOff x="8524580" y="315778"/>
            <a:chExt cx="914343" cy="833659"/>
          </a:xfrm>
        </p:grpSpPr>
        <p:sp>
          <p:nvSpPr>
            <p:cNvPr id="23" name="Freeform 13">
              <a:extLst>
                <a:ext uri="{FF2B5EF4-FFF2-40B4-BE49-F238E27FC236}">
                  <a16:creationId xmlns:a16="http://schemas.microsoft.com/office/drawing/2014/main" id="{37D9284B-05D2-42ED-AF99-F0DCD5C675F7}"/>
                </a:ext>
              </a:extLst>
            </p:cNvPr>
            <p:cNvSpPr>
              <a:spLocks/>
            </p:cNvSpPr>
            <p:nvPr userDrawn="1"/>
          </p:nvSpPr>
          <p:spPr bwMode="auto">
            <a:xfrm>
              <a:off x="8524580" y="337259"/>
              <a:ext cx="812181" cy="812178"/>
            </a:xfrm>
            <a:custGeom>
              <a:avLst/>
              <a:gdLst>
                <a:gd name="T0" fmla="*/ 1875 w 3327"/>
                <a:gd name="T1" fmla="*/ 13 h 3326"/>
                <a:gd name="T2" fmla="*/ 2175 w 3327"/>
                <a:gd name="T3" fmla="*/ 80 h 3326"/>
                <a:gd name="T4" fmla="*/ 2452 w 3327"/>
                <a:gd name="T5" fmla="*/ 198 h 3326"/>
                <a:gd name="T6" fmla="*/ 2532 w 3327"/>
                <a:gd name="T7" fmla="*/ 328 h 3326"/>
                <a:gd name="T8" fmla="*/ 2559 w 3327"/>
                <a:gd name="T9" fmla="*/ 486 h 3326"/>
                <a:gd name="T10" fmla="*/ 2634 w 3327"/>
                <a:gd name="T11" fmla="*/ 620 h 3326"/>
                <a:gd name="T12" fmla="*/ 2748 w 3327"/>
                <a:gd name="T13" fmla="*/ 722 h 3326"/>
                <a:gd name="T14" fmla="*/ 2891 w 3327"/>
                <a:gd name="T15" fmla="*/ 784 h 3326"/>
                <a:gd name="T16" fmla="*/ 3039 w 3327"/>
                <a:gd name="T17" fmla="*/ 794 h 3326"/>
                <a:gd name="T18" fmla="*/ 3146 w 3327"/>
                <a:gd name="T19" fmla="*/ 907 h 3326"/>
                <a:gd name="T20" fmla="*/ 3044 w 3327"/>
                <a:gd name="T21" fmla="*/ 974 h 3326"/>
                <a:gd name="T22" fmla="*/ 2975 w 3327"/>
                <a:gd name="T23" fmla="*/ 1073 h 3326"/>
                <a:gd name="T24" fmla="*/ 2950 w 3327"/>
                <a:gd name="T25" fmla="*/ 1197 h 3326"/>
                <a:gd name="T26" fmla="*/ 2978 w 3327"/>
                <a:gd name="T27" fmla="*/ 1328 h 3326"/>
                <a:gd name="T28" fmla="*/ 3056 w 3327"/>
                <a:gd name="T29" fmla="*/ 1432 h 3326"/>
                <a:gd name="T30" fmla="*/ 3171 w 3327"/>
                <a:gd name="T31" fmla="*/ 1496 h 3326"/>
                <a:gd name="T32" fmla="*/ 3291 w 3327"/>
                <a:gd name="T33" fmla="*/ 1507 h 3326"/>
                <a:gd name="T34" fmla="*/ 3327 w 3327"/>
                <a:gd name="T35" fmla="*/ 1664 h 3326"/>
                <a:gd name="T36" fmla="*/ 3296 w 3327"/>
                <a:gd name="T37" fmla="*/ 1985 h 3326"/>
                <a:gd name="T38" fmla="*/ 3207 w 3327"/>
                <a:gd name="T39" fmla="*/ 2286 h 3326"/>
                <a:gd name="T40" fmla="*/ 3064 w 3327"/>
                <a:gd name="T41" fmla="*/ 2560 h 3326"/>
                <a:gd name="T42" fmla="*/ 2876 w 3327"/>
                <a:gd name="T43" fmla="*/ 2803 h 3326"/>
                <a:gd name="T44" fmla="*/ 2646 w 3327"/>
                <a:gd name="T45" fmla="*/ 3006 h 3326"/>
                <a:gd name="T46" fmla="*/ 2382 w 3327"/>
                <a:gd name="T47" fmla="*/ 3164 h 3326"/>
                <a:gd name="T48" fmla="*/ 2089 w 3327"/>
                <a:gd name="T49" fmla="*/ 3272 h 3326"/>
                <a:gd name="T50" fmla="*/ 1773 w 3327"/>
                <a:gd name="T51" fmla="*/ 3323 h 3326"/>
                <a:gd name="T52" fmla="*/ 1446 w 3327"/>
                <a:gd name="T53" fmla="*/ 3312 h 3326"/>
                <a:gd name="T54" fmla="*/ 1137 w 3327"/>
                <a:gd name="T55" fmla="*/ 3241 h 3326"/>
                <a:gd name="T56" fmla="*/ 854 w 3327"/>
                <a:gd name="T57" fmla="*/ 3116 h 3326"/>
                <a:gd name="T58" fmla="*/ 600 w 3327"/>
                <a:gd name="T59" fmla="*/ 2942 h 3326"/>
                <a:gd name="T60" fmla="*/ 384 w 3327"/>
                <a:gd name="T61" fmla="*/ 2726 h 3326"/>
                <a:gd name="T62" fmla="*/ 210 w 3327"/>
                <a:gd name="T63" fmla="*/ 2473 h 3326"/>
                <a:gd name="T64" fmla="*/ 85 w 3327"/>
                <a:gd name="T65" fmla="*/ 2189 h 3326"/>
                <a:gd name="T66" fmla="*/ 14 w 3327"/>
                <a:gd name="T67" fmla="*/ 1880 h 3326"/>
                <a:gd name="T68" fmla="*/ 3 w 3327"/>
                <a:gd name="T69" fmla="*/ 1554 h 3326"/>
                <a:gd name="T70" fmla="*/ 54 w 3327"/>
                <a:gd name="T71" fmla="*/ 1238 h 3326"/>
                <a:gd name="T72" fmla="*/ 163 w 3327"/>
                <a:gd name="T73" fmla="*/ 946 h 3326"/>
                <a:gd name="T74" fmla="*/ 321 w 3327"/>
                <a:gd name="T75" fmla="*/ 681 h 3326"/>
                <a:gd name="T76" fmla="*/ 524 w 3327"/>
                <a:gd name="T77" fmla="*/ 452 h 3326"/>
                <a:gd name="T78" fmla="*/ 766 w 3327"/>
                <a:gd name="T79" fmla="*/ 263 h 3326"/>
                <a:gd name="T80" fmla="*/ 1040 w 3327"/>
                <a:gd name="T81" fmla="*/ 121 h 3326"/>
                <a:gd name="T82" fmla="*/ 1341 w 3327"/>
                <a:gd name="T83" fmla="*/ 32 h 3326"/>
                <a:gd name="T84" fmla="*/ 1664 w 3327"/>
                <a:gd name="T85" fmla="*/ 0 h 3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7" h="3326">
                  <a:moveTo>
                    <a:pt x="1664" y="0"/>
                  </a:moveTo>
                  <a:lnTo>
                    <a:pt x="1769" y="3"/>
                  </a:lnTo>
                  <a:lnTo>
                    <a:pt x="1875" y="13"/>
                  </a:lnTo>
                  <a:lnTo>
                    <a:pt x="1977" y="29"/>
                  </a:lnTo>
                  <a:lnTo>
                    <a:pt x="2076" y="52"/>
                  </a:lnTo>
                  <a:lnTo>
                    <a:pt x="2175" y="80"/>
                  </a:lnTo>
                  <a:lnTo>
                    <a:pt x="2270" y="114"/>
                  </a:lnTo>
                  <a:lnTo>
                    <a:pt x="2363" y="154"/>
                  </a:lnTo>
                  <a:lnTo>
                    <a:pt x="2452" y="198"/>
                  </a:lnTo>
                  <a:lnTo>
                    <a:pt x="2538" y="248"/>
                  </a:lnTo>
                  <a:lnTo>
                    <a:pt x="2533" y="288"/>
                  </a:lnTo>
                  <a:lnTo>
                    <a:pt x="2532" y="328"/>
                  </a:lnTo>
                  <a:lnTo>
                    <a:pt x="2535" y="384"/>
                  </a:lnTo>
                  <a:lnTo>
                    <a:pt x="2544" y="436"/>
                  </a:lnTo>
                  <a:lnTo>
                    <a:pt x="2559" y="486"/>
                  </a:lnTo>
                  <a:lnTo>
                    <a:pt x="2579" y="534"/>
                  </a:lnTo>
                  <a:lnTo>
                    <a:pt x="2604" y="579"/>
                  </a:lnTo>
                  <a:lnTo>
                    <a:pt x="2634" y="620"/>
                  </a:lnTo>
                  <a:lnTo>
                    <a:pt x="2668" y="659"/>
                  </a:lnTo>
                  <a:lnTo>
                    <a:pt x="2706" y="693"/>
                  </a:lnTo>
                  <a:lnTo>
                    <a:pt x="2748" y="722"/>
                  </a:lnTo>
                  <a:lnTo>
                    <a:pt x="2793" y="748"/>
                  </a:lnTo>
                  <a:lnTo>
                    <a:pt x="2841" y="769"/>
                  </a:lnTo>
                  <a:lnTo>
                    <a:pt x="2891" y="784"/>
                  </a:lnTo>
                  <a:lnTo>
                    <a:pt x="2944" y="793"/>
                  </a:lnTo>
                  <a:lnTo>
                    <a:pt x="2998" y="796"/>
                  </a:lnTo>
                  <a:lnTo>
                    <a:pt x="3039" y="794"/>
                  </a:lnTo>
                  <a:lnTo>
                    <a:pt x="3079" y="788"/>
                  </a:lnTo>
                  <a:lnTo>
                    <a:pt x="3113" y="847"/>
                  </a:lnTo>
                  <a:lnTo>
                    <a:pt x="3146" y="907"/>
                  </a:lnTo>
                  <a:lnTo>
                    <a:pt x="3108" y="925"/>
                  </a:lnTo>
                  <a:lnTo>
                    <a:pt x="3074" y="947"/>
                  </a:lnTo>
                  <a:lnTo>
                    <a:pt x="3044" y="974"/>
                  </a:lnTo>
                  <a:lnTo>
                    <a:pt x="3016" y="1003"/>
                  </a:lnTo>
                  <a:lnTo>
                    <a:pt x="2993" y="1037"/>
                  </a:lnTo>
                  <a:lnTo>
                    <a:pt x="2975" y="1073"/>
                  </a:lnTo>
                  <a:lnTo>
                    <a:pt x="2961" y="1112"/>
                  </a:lnTo>
                  <a:lnTo>
                    <a:pt x="2952" y="1154"/>
                  </a:lnTo>
                  <a:lnTo>
                    <a:pt x="2950" y="1197"/>
                  </a:lnTo>
                  <a:lnTo>
                    <a:pt x="2953" y="1243"/>
                  </a:lnTo>
                  <a:lnTo>
                    <a:pt x="2962" y="1286"/>
                  </a:lnTo>
                  <a:lnTo>
                    <a:pt x="2978" y="1328"/>
                  </a:lnTo>
                  <a:lnTo>
                    <a:pt x="2999" y="1367"/>
                  </a:lnTo>
                  <a:lnTo>
                    <a:pt x="3026" y="1402"/>
                  </a:lnTo>
                  <a:lnTo>
                    <a:pt x="3056" y="1432"/>
                  </a:lnTo>
                  <a:lnTo>
                    <a:pt x="3091" y="1459"/>
                  </a:lnTo>
                  <a:lnTo>
                    <a:pt x="3130" y="1480"/>
                  </a:lnTo>
                  <a:lnTo>
                    <a:pt x="3171" y="1496"/>
                  </a:lnTo>
                  <a:lnTo>
                    <a:pt x="3215" y="1505"/>
                  </a:lnTo>
                  <a:lnTo>
                    <a:pt x="3261" y="1508"/>
                  </a:lnTo>
                  <a:lnTo>
                    <a:pt x="3291" y="1507"/>
                  </a:lnTo>
                  <a:lnTo>
                    <a:pt x="3319" y="1504"/>
                  </a:lnTo>
                  <a:lnTo>
                    <a:pt x="3326" y="1583"/>
                  </a:lnTo>
                  <a:lnTo>
                    <a:pt x="3327" y="1664"/>
                  </a:lnTo>
                  <a:lnTo>
                    <a:pt x="3323" y="1772"/>
                  </a:lnTo>
                  <a:lnTo>
                    <a:pt x="3313" y="1880"/>
                  </a:lnTo>
                  <a:lnTo>
                    <a:pt x="3296" y="1985"/>
                  </a:lnTo>
                  <a:lnTo>
                    <a:pt x="3272" y="2088"/>
                  </a:lnTo>
                  <a:lnTo>
                    <a:pt x="3242" y="2189"/>
                  </a:lnTo>
                  <a:lnTo>
                    <a:pt x="3207" y="2286"/>
                  </a:lnTo>
                  <a:lnTo>
                    <a:pt x="3165" y="2382"/>
                  </a:lnTo>
                  <a:lnTo>
                    <a:pt x="3117" y="2473"/>
                  </a:lnTo>
                  <a:lnTo>
                    <a:pt x="3064" y="2560"/>
                  </a:lnTo>
                  <a:lnTo>
                    <a:pt x="3006" y="2645"/>
                  </a:lnTo>
                  <a:lnTo>
                    <a:pt x="2943" y="2726"/>
                  </a:lnTo>
                  <a:lnTo>
                    <a:pt x="2876" y="2803"/>
                  </a:lnTo>
                  <a:lnTo>
                    <a:pt x="2804" y="2875"/>
                  </a:lnTo>
                  <a:lnTo>
                    <a:pt x="2726" y="2942"/>
                  </a:lnTo>
                  <a:lnTo>
                    <a:pt x="2646" y="3006"/>
                  </a:lnTo>
                  <a:lnTo>
                    <a:pt x="2561" y="3063"/>
                  </a:lnTo>
                  <a:lnTo>
                    <a:pt x="2474" y="3116"/>
                  </a:lnTo>
                  <a:lnTo>
                    <a:pt x="2382" y="3164"/>
                  </a:lnTo>
                  <a:lnTo>
                    <a:pt x="2287" y="3206"/>
                  </a:lnTo>
                  <a:lnTo>
                    <a:pt x="2190" y="3241"/>
                  </a:lnTo>
                  <a:lnTo>
                    <a:pt x="2089" y="3272"/>
                  </a:lnTo>
                  <a:lnTo>
                    <a:pt x="1986" y="3295"/>
                  </a:lnTo>
                  <a:lnTo>
                    <a:pt x="1880" y="3312"/>
                  </a:lnTo>
                  <a:lnTo>
                    <a:pt x="1773" y="3323"/>
                  </a:lnTo>
                  <a:lnTo>
                    <a:pt x="1664" y="3326"/>
                  </a:lnTo>
                  <a:lnTo>
                    <a:pt x="1554" y="3323"/>
                  </a:lnTo>
                  <a:lnTo>
                    <a:pt x="1446" y="3312"/>
                  </a:lnTo>
                  <a:lnTo>
                    <a:pt x="1341" y="3295"/>
                  </a:lnTo>
                  <a:lnTo>
                    <a:pt x="1238" y="3272"/>
                  </a:lnTo>
                  <a:lnTo>
                    <a:pt x="1137" y="3241"/>
                  </a:lnTo>
                  <a:lnTo>
                    <a:pt x="1040" y="3206"/>
                  </a:lnTo>
                  <a:lnTo>
                    <a:pt x="945" y="3164"/>
                  </a:lnTo>
                  <a:lnTo>
                    <a:pt x="854" y="3116"/>
                  </a:lnTo>
                  <a:lnTo>
                    <a:pt x="766" y="3063"/>
                  </a:lnTo>
                  <a:lnTo>
                    <a:pt x="681" y="3006"/>
                  </a:lnTo>
                  <a:lnTo>
                    <a:pt x="600" y="2942"/>
                  </a:lnTo>
                  <a:lnTo>
                    <a:pt x="524" y="2875"/>
                  </a:lnTo>
                  <a:lnTo>
                    <a:pt x="452" y="2803"/>
                  </a:lnTo>
                  <a:lnTo>
                    <a:pt x="384" y="2726"/>
                  </a:lnTo>
                  <a:lnTo>
                    <a:pt x="321" y="2645"/>
                  </a:lnTo>
                  <a:lnTo>
                    <a:pt x="263" y="2560"/>
                  </a:lnTo>
                  <a:lnTo>
                    <a:pt x="210" y="2473"/>
                  </a:lnTo>
                  <a:lnTo>
                    <a:pt x="163" y="2382"/>
                  </a:lnTo>
                  <a:lnTo>
                    <a:pt x="121" y="2286"/>
                  </a:lnTo>
                  <a:lnTo>
                    <a:pt x="85" y="2189"/>
                  </a:lnTo>
                  <a:lnTo>
                    <a:pt x="54" y="2088"/>
                  </a:lnTo>
                  <a:lnTo>
                    <a:pt x="32" y="1985"/>
                  </a:lnTo>
                  <a:lnTo>
                    <a:pt x="14" y="1880"/>
                  </a:lnTo>
                  <a:lnTo>
                    <a:pt x="3" y="1772"/>
                  </a:lnTo>
                  <a:lnTo>
                    <a:pt x="0" y="1664"/>
                  </a:lnTo>
                  <a:lnTo>
                    <a:pt x="3" y="1554"/>
                  </a:lnTo>
                  <a:lnTo>
                    <a:pt x="14" y="1446"/>
                  </a:lnTo>
                  <a:lnTo>
                    <a:pt x="32" y="1341"/>
                  </a:lnTo>
                  <a:lnTo>
                    <a:pt x="54" y="1238"/>
                  </a:lnTo>
                  <a:lnTo>
                    <a:pt x="85" y="1137"/>
                  </a:lnTo>
                  <a:lnTo>
                    <a:pt x="121" y="1040"/>
                  </a:lnTo>
                  <a:lnTo>
                    <a:pt x="163" y="946"/>
                  </a:lnTo>
                  <a:lnTo>
                    <a:pt x="210" y="854"/>
                  </a:lnTo>
                  <a:lnTo>
                    <a:pt x="263" y="765"/>
                  </a:lnTo>
                  <a:lnTo>
                    <a:pt x="321" y="681"/>
                  </a:lnTo>
                  <a:lnTo>
                    <a:pt x="384" y="600"/>
                  </a:lnTo>
                  <a:lnTo>
                    <a:pt x="452" y="524"/>
                  </a:lnTo>
                  <a:lnTo>
                    <a:pt x="524" y="452"/>
                  </a:lnTo>
                  <a:lnTo>
                    <a:pt x="600" y="384"/>
                  </a:lnTo>
                  <a:lnTo>
                    <a:pt x="681" y="320"/>
                  </a:lnTo>
                  <a:lnTo>
                    <a:pt x="766" y="263"/>
                  </a:lnTo>
                  <a:lnTo>
                    <a:pt x="854" y="211"/>
                  </a:lnTo>
                  <a:lnTo>
                    <a:pt x="945" y="163"/>
                  </a:lnTo>
                  <a:lnTo>
                    <a:pt x="1040" y="121"/>
                  </a:lnTo>
                  <a:lnTo>
                    <a:pt x="1137" y="85"/>
                  </a:lnTo>
                  <a:lnTo>
                    <a:pt x="1238" y="54"/>
                  </a:lnTo>
                  <a:lnTo>
                    <a:pt x="1341" y="32"/>
                  </a:lnTo>
                  <a:lnTo>
                    <a:pt x="1446" y="13"/>
                  </a:lnTo>
                  <a:lnTo>
                    <a:pt x="1554" y="3"/>
                  </a:lnTo>
                  <a:lnTo>
                    <a:pt x="1664" y="0"/>
                  </a:lnTo>
                  <a:close/>
                </a:path>
              </a:pathLst>
            </a:custGeom>
            <a:solidFill>
              <a:srgbClr val="D13139"/>
            </a:solidFill>
            <a:ln w="19050">
              <a:noFill/>
              <a:prstDash val="solid"/>
              <a:round/>
              <a:headEnd/>
              <a:tailEnd/>
            </a:ln>
          </p:spPr>
          <p:txBody>
            <a:bodyPr vert="horz" wrap="square" lIns="91440" tIns="45720" rIns="91440" bIns="45720" numCol="1" anchor="t" anchorCtr="0" compatLnSpc="1">
              <a:prstTxWarp prst="textNoShape">
                <a:avLst/>
              </a:prstTxWarp>
            </a:bodyPr>
            <a:lstStyle/>
            <a:p>
              <a:endParaRPr lang="nl-NL" sz="1799" noProof="0"/>
            </a:p>
          </p:txBody>
        </p:sp>
        <p:sp>
          <p:nvSpPr>
            <p:cNvPr id="24" name="Freeform 15">
              <a:extLst>
                <a:ext uri="{FF2B5EF4-FFF2-40B4-BE49-F238E27FC236}">
                  <a16:creationId xmlns:a16="http://schemas.microsoft.com/office/drawing/2014/main" id="{7535F0E1-86E2-46A0-AB9C-F544548C2D96}"/>
                </a:ext>
              </a:extLst>
            </p:cNvPr>
            <p:cNvSpPr>
              <a:spLocks/>
            </p:cNvSpPr>
            <p:nvPr userDrawn="1"/>
          </p:nvSpPr>
          <p:spPr bwMode="auto">
            <a:xfrm>
              <a:off x="9363261" y="481612"/>
              <a:ext cx="75662" cy="75660"/>
            </a:xfrm>
            <a:custGeom>
              <a:avLst/>
              <a:gdLst>
                <a:gd name="T0" fmla="*/ 161 w 320"/>
                <a:gd name="T1" fmla="*/ 0 h 321"/>
                <a:gd name="T2" fmla="*/ 192 w 320"/>
                <a:gd name="T3" fmla="*/ 4 h 321"/>
                <a:gd name="T4" fmla="*/ 223 w 320"/>
                <a:gd name="T5" fmla="*/ 13 h 321"/>
                <a:gd name="T6" fmla="*/ 250 w 320"/>
                <a:gd name="T7" fmla="*/ 27 h 321"/>
                <a:gd name="T8" fmla="*/ 274 w 320"/>
                <a:gd name="T9" fmla="*/ 48 h 321"/>
                <a:gd name="T10" fmla="*/ 293 w 320"/>
                <a:gd name="T11" fmla="*/ 71 h 321"/>
                <a:gd name="T12" fmla="*/ 308 w 320"/>
                <a:gd name="T13" fmla="*/ 99 h 321"/>
                <a:gd name="T14" fmla="*/ 317 w 320"/>
                <a:gd name="T15" fmla="*/ 128 h 321"/>
                <a:gd name="T16" fmla="*/ 320 w 320"/>
                <a:gd name="T17" fmla="*/ 161 h 321"/>
                <a:gd name="T18" fmla="*/ 317 w 320"/>
                <a:gd name="T19" fmla="*/ 193 h 321"/>
                <a:gd name="T20" fmla="*/ 308 w 320"/>
                <a:gd name="T21" fmla="*/ 223 h 321"/>
                <a:gd name="T22" fmla="*/ 293 w 320"/>
                <a:gd name="T23" fmla="*/ 250 h 321"/>
                <a:gd name="T24" fmla="*/ 274 w 320"/>
                <a:gd name="T25" fmla="*/ 274 h 321"/>
                <a:gd name="T26" fmla="*/ 250 w 320"/>
                <a:gd name="T27" fmla="*/ 293 h 321"/>
                <a:gd name="T28" fmla="*/ 223 w 320"/>
                <a:gd name="T29" fmla="*/ 308 h 321"/>
                <a:gd name="T30" fmla="*/ 192 w 320"/>
                <a:gd name="T31" fmla="*/ 317 h 321"/>
                <a:gd name="T32" fmla="*/ 161 w 320"/>
                <a:gd name="T33" fmla="*/ 321 h 321"/>
                <a:gd name="T34" fmla="*/ 128 w 320"/>
                <a:gd name="T35" fmla="*/ 317 h 321"/>
                <a:gd name="T36" fmla="*/ 98 w 320"/>
                <a:gd name="T37" fmla="*/ 308 h 321"/>
                <a:gd name="T38" fmla="*/ 70 w 320"/>
                <a:gd name="T39" fmla="*/ 293 h 321"/>
                <a:gd name="T40" fmla="*/ 47 w 320"/>
                <a:gd name="T41" fmla="*/ 274 h 321"/>
                <a:gd name="T42" fmla="*/ 27 w 320"/>
                <a:gd name="T43" fmla="*/ 250 h 321"/>
                <a:gd name="T44" fmla="*/ 12 w 320"/>
                <a:gd name="T45" fmla="*/ 223 h 321"/>
                <a:gd name="T46" fmla="*/ 3 w 320"/>
                <a:gd name="T47" fmla="*/ 193 h 321"/>
                <a:gd name="T48" fmla="*/ 0 w 320"/>
                <a:gd name="T49" fmla="*/ 161 h 321"/>
                <a:gd name="T50" fmla="*/ 3 w 320"/>
                <a:gd name="T51" fmla="*/ 128 h 321"/>
                <a:gd name="T52" fmla="*/ 12 w 320"/>
                <a:gd name="T53" fmla="*/ 99 h 321"/>
                <a:gd name="T54" fmla="*/ 27 w 320"/>
                <a:gd name="T55" fmla="*/ 71 h 321"/>
                <a:gd name="T56" fmla="*/ 47 w 320"/>
                <a:gd name="T57" fmla="*/ 48 h 321"/>
                <a:gd name="T58" fmla="*/ 70 w 320"/>
                <a:gd name="T59" fmla="*/ 27 h 321"/>
                <a:gd name="T60" fmla="*/ 98 w 320"/>
                <a:gd name="T61" fmla="*/ 13 h 321"/>
                <a:gd name="T62" fmla="*/ 128 w 320"/>
                <a:gd name="T63" fmla="*/ 4 h 321"/>
                <a:gd name="T64" fmla="*/ 161 w 320"/>
                <a:gd name="T65"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321">
                  <a:moveTo>
                    <a:pt x="161" y="0"/>
                  </a:moveTo>
                  <a:lnTo>
                    <a:pt x="192" y="4"/>
                  </a:lnTo>
                  <a:lnTo>
                    <a:pt x="223" y="13"/>
                  </a:lnTo>
                  <a:lnTo>
                    <a:pt x="250" y="27"/>
                  </a:lnTo>
                  <a:lnTo>
                    <a:pt x="274" y="48"/>
                  </a:lnTo>
                  <a:lnTo>
                    <a:pt x="293" y="71"/>
                  </a:lnTo>
                  <a:lnTo>
                    <a:pt x="308" y="99"/>
                  </a:lnTo>
                  <a:lnTo>
                    <a:pt x="317" y="128"/>
                  </a:lnTo>
                  <a:lnTo>
                    <a:pt x="320" y="161"/>
                  </a:lnTo>
                  <a:lnTo>
                    <a:pt x="317" y="193"/>
                  </a:lnTo>
                  <a:lnTo>
                    <a:pt x="308" y="223"/>
                  </a:lnTo>
                  <a:lnTo>
                    <a:pt x="293" y="250"/>
                  </a:lnTo>
                  <a:lnTo>
                    <a:pt x="274" y="274"/>
                  </a:lnTo>
                  <a:lnTo>
                    <a:pt x="250" y="293"/>
                  </a:lnTo>
                  <a:lnTo>
                    <a:pt x="223" y="308"/>
                  </a:lnTo>
                  <a:lnTo>
                    <a:pt x="192" y="317"/>
                  </a:lnTo>
                  <a:lnTo>
                    <a:pt x="161" y="321"/>
                  </a:lnTo>
                  <a:lnTo>
                    <a:pt x="128" y="317"/>
                  </a:lnTo>
                  <a:lnTo>
                    <a:pt x="98" y="308"/>
                  </a:lnTo>
                  <a:lnTo>
                    <a:pt x="70" y="293"/>
                  </a:lnTo>
                  <a:lnTo>
                    <a:pt x="47" y="274"/>
                  </a:lnTo>
                  <a:lnTo>
                    <a:pt x="27" y="250"/>
                  </a:lnTo>
                  <a:lnTo>
                    <a:pt x="12" y="223"/>
                  </a:lnTo>
                  <a:lnTo>
                    <a:pt x="3" y="193"/>
                  </a:lnTo>
                  <a:lnTo>
                    <a:pt x="0" y="161"/>
                  </a:lnTo>
                  <a:lnTo>
                    <a:pt x="3" y="128"/>
                  </a:lnTo>
                  <a:lnTo>
                    <a:pt x="12" y="99"/>
                  </a:lnTo>
                  <a:lnTo>
                    <a:pt x="27" y="71"/>
                  </a:lnTo>
                  <a:lnTo>
                    <a:pt x="47" y="48"/>
                  </a:lnTo>
                  <a:lnTo>
                    <a:pt x="70" y="27"/>
                  </a:lnTo>
                  <a:lnTo>
                    <a:pt x="98" y="13"/>
                  </a:lnTo>
                  <a:lnTo>
                    <a:pt x="128" y="4"/>
                  </a:lnTo>
                  <a:lnTo>
                    <a:pt x="161" y="0"/>
                  </a:lnTo>
                  <a:close/>
                </a:path>
              </a:pathLst>
            </a:custGeom>
            <a:solidFill>
              <a:srgbClr val="9AB0C5"/>
            </a:solidFill>
            <a:ln w="12700">
              <a:noFill/>
              <a:prstDash val="solid"/>
              <a:round/>
              <a:headEnd/>
              <a:tailEnd/>
            </a:ln>
          </p:spPr>
          <p:txBody>
            <a:bodyPr vert="horz" wrap="square" lIns="91440" tIns="45720" rIns="91440" bIns="45720" numCol="1" anchor="t" anchorCtr="0" compatLnSpc="1">
              <a:prstTxWarp prst="textNoShape">
                <a:avLst/>
              </a:prstTxWarp>
            </a:bodyPr>
            <a:lstStyle/>
            <a:p>
              <a:endParaRPr lang="nl-NL" sz="1799" noProof="0"/>
            </a:p>
          </p:txBody>
        </p:sp>
        <p:sp>
          <p:nvSpPr>
            <p:cNvPr id="25" name="Freeform 16">
              <a:extLst>
                <a:ext uri="{FF2B5EF4-FFF2-40B4-BE49-F238E27FC236}">
                  <a16:creationId xmlns:a16="http://schemas.microsoft.com/office/drawing/2014/main" id="{8669A260-1495-4D32-B11A-EB9C7979EDC3}"/>
                </a:ext>
              </a:extLst>
            </p:cNvPr>
            <p:cNvSpPr>
              <a:spLocks/>
            </p:cNvSpPr>
            <p:nvPr userDrawn="1"/>
          </p:nvSpPr>
          <p:spPr bwMode="auto">
            <a:xfrm>
              <a:off x="9168213" y="315778"/>
              <a:ext cx="189408" cy="189408"/>
            </a:xfrm>
            <a:custGeom>
              <a:avLst/>
              <a:gdLst>
                <a:gd name="T0" fmla="*/ 398 w 797"/>
                <a:gd name="T1" fmla="*/ 0 h 796"/>
                <a:gd name="T2" fmla="*/ 448 w 797"/>
                <a:gd name="T3" fmla="*/ 2 h 796"/>
                <a:gd name="T4" fmla="*/ 497 w 797"/>
                <a:gd name="T5" fmla="*/ 11 h 796"/>
                <a:gd name="T6" fmla="*/ 542 w 797"/>
                <a:gd name="T7" fmla="*/ 26 h 796"/>
                <a:gd name="T8" fmla="*/ 585 w 797"/>
                <a:gd name="T9" fmla="*/ 46 h 796"/>
                <a:gd name="T10" fmla="*/ 626 w 797"/>
                <a:gd name="T11" fmla="*/ 71 h 796"/>
                <a:gd name="T12" fmla="*/ 663 w 797"/>
                <a:gd name="T13" fmla="*/ 99 h 796"/>
                <a:gd name="T14" fmla="*/ 696 w 797"/>
                <a:gd name="T15" fmla="*/ 133 h 796"/>
                <a:gd name="T16" fmla="*/ 726 w 797"/>
                <a:gd name="T17" fmla="*/ 170 h 796"/>
                <a:gd name="T18" fmla="*/ 749 w 797"/>
                <a:gd name="T19" fmla="*/ 210 h 796"/>
                <a:gd name="T20" fmla="*/ 770 w 797"/>
                <a:gd name="T21" fmla="*/ 253 h 796"/>
                <a:gd name="T22" fmla="*/ 785 w 797"/>
                <a:gd name="T23" fmla="*/ 300 h 796"/>
                <a:gd name="T24" fmla="*/ 794 w 797"/>
                <a:gd name="T25" fmla="*/ 347 h 796"/>
                <a:gd name="T26" fmla="*/ 797 w 797"/>
                <a:gd name="T27" fmla="*/ 397 h 796"/>
                <a:gd name="T28" fmla="*/ 794 w 797"/>
                <a:gd name="T29" fmla="*/ 448 h 796"/>
                <a:gd name="T30" fmla="*/ 785 w 797"/>
                <a:gd name="T31" fmla="*/ 496 h 796"/>
                <a:gd name="T32" fmla="*/ 770 w 797"/>
                <a:gd name="T33" fmla="*/ 542 h 796"/>
                <a:gd name="T34" fmla="*/ 749 w 797"/>
                <a:gd name="T35" fmla="*/ 585 h 796"/>
                <a:gd name="T36" fmla="*/ 726 w 797"/>
                <a:gd name="T37" fmla="*/ 625 h 796"/>
                <a:gd name="T38" fmla="*/ 696 w 797"/>
                <a:gd name="T39" fmla="*/ 662 h 796"/>
                <a:gd name="T40" fmla="*/ 663 w 797"/>
                <a:gd name="T41" fmla="*/ 695 h 796"/>
                <a:gd name="T42" fmla="*/ 626 w 797"/>
                <a:gd name="T43" fmla="*/ 725 h 796"/>
                <a:gd name="T44" fmla="*/ 585 w 797"/>
                <a:gd name="T45" fmla="*/ 750 h 796"/>
                <a:gd name="T46" fmla="*/ 542 w 797"/>
                <a:gd name="T47" fmla="*/ 770 h 796"/>
                <a:gd name="T48" fmla="*/ 497 w 797"/>
                <a:gd name="T49" fmla="*/ 783 h 796"/>
                <a:gd name="T50" fmla="*/ 448 w 797"/>
                <a:gd name="T51" fmla="*/ 793 h 796"/>
                <a:gd name="T52" fmla="*/ 398 w 797"/>
                <a:gd name="T53" fmla="*/ 796 h 796"/>
                <a:gd name="T54" fmla="*/ 348 w 797"/>
                <a:gd name="T55" fmla="*/ 793 h 796"/>
                <a:gd name="T56" fmla="*/ 300 w 797"/>
                <a:gd name="T57" fmla="*/ 783 h 796"/>
                <a:gd name="T58" fmla="*/ 254 w 797"/>
                <a:gd name="T59" fmla="*/ 770 h 796"/>
                <a:gd name="T60" fmla="*/ 211 w 797"/>
                <a:gd name="T61" fmla="*/ 750 h 796"/>
                <a:gd name="T62" fmla="*/ 171 w 797"/>
                <a:gd name="T63" fmla="*/ 725 h 796"/>
                <a:gd name="T64" fmla="*/ 133 w 797"/>
                <a:gd name="T65" fmla="*/ 695 h 796"/>
                <a:gd name="T66" fmla="*/ 100 w 797"/>
                <a:gd name="T67" fmla="*/ 662 h 796"/>
                <a:gd name="T68" fmla="*/ 71 w 797"/>
                <a:gd name="T69" fmla="*/ 625 h 796"/>
                <a:gd name="T70" fmla="*/ 46 w 797"/>
                <a:gd name="T71" fmla="*/ 585 h 796"/>
                <a:gd name="T72" fmla="*/ 27 w 797"/>
                <a:gd name="T73" fmla="*/ 542 h 796"/>
                <a:gd name="T74" fmla="*/ 12 w 797"/>
                <a:gd name="T75" fmla="*/ 496 h 796"/>
                <a:gd name="T76" fmla="*/ 3 w 797"/>
                <a:gd name="T77" fmla="*/ 448 h 796"/>
                <a:gd name="T78" fmla="*/ 0 w 797"/>
                <a:gd name="T79" fmla="*/ 397 h 796"/>
                <a:gd name="T80" fmla="*/ 3 w 797"/>
                <a:gd name="T81" fmla="*/ 347 h 796"/>
                <a:gd name="T82" fmla="*/ 12 w 797"/>
                <a:gd name="T83" fmla="*/ 300 h 796"/>
                <a:gd name="T84" fmla="*/ 27 w 797"/>
                <a:gd name="T85" fmla="*/ 253 h 796"/>
                <a:gd name="T86" fmla="*/ 46 w 797"/>
                <a:gd name="T87" fmla="*/ 210 h 796"/>
                <a:gd name="T88" fmla="*/ 71 w 797"/>
                <a:gd name="T89" fmla="*/ 170 h 796"/>
                <a:gd name="T90" fmla="*/ 100 w 797"/>
                <a:gd name="T91" fmla="*/ 133 h 796"/>
                <a:gd name="T92" fmla="*/ 133 w 797"/>
                <a:gd name="T93" fmla="*/ 99 h 796"/>
                <a:gd name="T94" fmla="*/ 171 w 797"/>
                <a:gd name="T95" fmla="*/ 71 h 796"/>
                <a:gd name="T96" fmla="*/ 211 w 797"/>
                <a:gd name="T97" fmla="*/ 46 h 796"/>
                <a:gd name="T98" fmla="*/ 254 w 797"/>
                <a:gd name="T99" fmla="*/ 26 h 796"/>
                <a:gd name="T100" fmla="*/ 300 w 797"/>
                <a:gd name="T101" fmla="*/ 11 h 796"/>
                <a:gd name="T102" fmla="*/ 348 w 797"/>
                <a:gd name="T103" fmla="*/ 2 h 796"/>
                <a:gd name="T104" fmla="*/ 398 w 797"/>
                <a:gd name="T10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7" h="796">
                  <a:moveTo>
                    <a:pt x="398" y="0"/>
                  </a:moveTo>
                  <a:lnTo>
                    <a:pt x="448" y="2"/>
                  </a:lnTo>
                  <a:lnTo>
                    <a:pt x="497" y="11"/>
                  </a:lnTo>
                  <a:lnTo>
                    <a:pt x="542" y="26"/>
                  </a:lnTo>
                  <a:lnTo>
                    <a:pt x="585" y="46"/>
                  </a:lnTo>
                  <a:lnTo>
                    <a:pt x="626" y="71"/>
                  </a:lnTo>
                  <a:lnTo>
                    <a:pt x="663" y="99"/>
                  </a:lnTo>
                  <a:lnTo>
                    <a:pt x="696" y="133"/>
                  </a:lnTo>
                  <a:lnTo>
                    <a:pt x="726" y="170"/>
                  </a:lnTo>
                  <a:lnTo>
                    <a:pt x="749" y="210"/>
                  </a:lnTo>
                  <a:lnTo>
                    <a:pt x="770" y="253"/>
                  </a:lnTo>
                  <a:lnTo>
                    <a:pt x="785" y="300"/>
                  </a:lnTo>
                  <a:lnTo>
                    <a:pt x="794" y="347"/>
                  </a:lnTo>
                  <a:lnTo>
                    <a:pt x="797" y="397"/>
                  </a:lnTo>
                  <a:lnTo>
                    <a:pt x="794" y="448"/>
                  </a:lnTo>
                  <a:lnTo>
                    <a:pt x="785" y="496"/>
                  </a:lnTo>
                  <a:lnTo>
                    <a:pt x="770" y="542"/>
                  </a:lnTo>
                  <a:lnTo>
                    <a:pt x="749" y="585"/>
                  </a:lnTo>
                  <a:lnTo>
                    <a:pt x="726" y="625"/>
                  </a:lnTo>
                  <a:lnTo>
                    <a:pt x="696" y="662"/>
                  </a:lnTo>
                  <a:lnTo>
                    <a:pt x="663" y="695"/>
                  </a:lnTo>
                  <a:lnTo>
                    <a:pt x="626" y="725"/>
                  </a:lnTo>
                  <a:lnTo>
                    <a:pt x="585" y="750"/>
                  </a:lnTo>
                  <a:lnTo>
                    <a:pt x="542" y="770"/>
                  </a:lnTo>
                  <a:lnTo>
                    <a:pt x="497" y="783"/>
                  </a:lnTo>
                  <a:lnTo>
                    <a:pt x="448" y="793"/>
                  </a:lnTo>
                  <a:lnTo>
                    <a:pt x="398" y="796"/>
                  </a:lnTo>
                  <a:lnTo>
                    <a:pt x="348" y="793"/>
                  </a:lnTo>
                  <a:lnTo>
                    <a:pt x="300" y="783"/>
                  </a:lnTo>
                  <a:lnTo>
                    <a:pt x="254" y="770"/>
                  </a:lnTo>
                  <a:lnTo>
                    <a:pt x="211" y="750"/>
                  </a:lnTo>
                  <a:lnTo>
                    <a:pt x="171" y="725"/>
                  </a:lnTo>
                  <a:lnTo>
                    <a:pt x="133" y="695"/>
                  </a:lnTo>
                  <a:lnTo>
                    <a:pt x="100" y="662"/>
                  </a:lnTo>
                  <a:lnTo>
                    <a:pt x="71" y="625"/>
                  </a:lnTo>
                  <a:lnTo>
                    <a:pt x="46" y="585"/>
                  </a:lnTo>
                  <a:lnTo>
                    <a:pt x="27" y="542"/>
                  </a:lnTo>
                  <a:lnTo>
                    <a:pt x="12" y="496"/>
                  </a:lnTo>
                  <a:lnTo>
                    <a:pt x="3" y="448"/>
                  </a:lnTo>
                  <a:lnTo>
                    <a:pt x="0" y="397"/>
                  </a:lnTo>
                  <a:lnTo>
                    <a:pt x="3" y="347"/>
                  </a:lnTo>
                  <a:lnTo>
                    <a:pt x="12" y="300"/>
                  </a:lnTo>
                  <a:lnTo>
                    <a:pt x="27" y="253"/>
                  </a:lnTo>
                  <a:lnTo>
                    <a:pt x="46" y="210"/>
                  </a:lnTo>
                  <a:lnTo>
                    <a:pt x="71" y="170"/>
                  </a:lnTo>
                  <a:lnTo>
                    <a:pt x="100" y="133"/>
                  </a:lnTo>
                  <a:lnTo>
                    <a:pt x="133" y="99"/>
                  </a:lnTo>
                  <a:lnTo>
                    <a:pt x="171" y="71"/>
                  </a:lnTo>
                  <a:lnTo>
                    <a:pt x="211" y="46"/>
                  </a:lnTo>
                  <a:lnTo>
                    <a:pt x="254" y="26"/>
                  </a:lnTo>
                  <a:lnTo>
                    <a:pt x="300" y="11"/>
                  </a:lnTo>
                  <a:lnTo>
                    <a:pt x="348" y="2"/>
                  </a:lnTo>
                  <a:lnTo>
                    <a:pt x="398" y="0"/>
                  </a:lnTo>
                  <a:close/>
                </a:path>
              </a:pathLst>
            </a:custGeom>
            <a:solidFill>
              <a:srgbClr val="293946"/>
            </a:solidFill>
            <a:ln w="12700">
              <a:noFill/>
              <a:prstDash val="solid"/>
              <a:round/>
              <a:headEnd/>
              <a:tailEnd/>
            </a:ln>
          </p:spPr>
          <p:txBody>
            <a:bodyPr vert="horz" wrap="square" lIns="91440" tIns="45720" rIns="91440" bIns="45720" numCol="1" anchor="t" anchorCtr="0" compatLnSpc="1">
              <a:prstTxWarp prst="textNoShape">
                <a:avLst/>
              </a:prstTxWarp>
            </a:bodyPr>
            <a:lstStyle/>
            <a:p>
              <a:endParaRPr lang="nl-NL" sz="1799" noProof="0"/>
            </a:p>
          </p:txBody>
        </p:sp>
        <p:sp>
          <p:nvSpPr>
            <p:cNvPr id="26" name="Freeform 17">
              <a:extLst>
                <a:ext uri="{FF2B5EF4-FFF2-40B4-BE49-F238E27FC236}">
                  <a16:creationId xmlns:a16="http://schemas.microsoft.com/office/drawing/2014/main" id="{7CC2CF90-7BBC-41F9-A059-224950D58655}"/>
                </a:ext>
              </a:extLst>
            </p:cNvPr>
            <p:cNvSpPr>
              <a:spLocks/>
            </p:cNvSpPr>
            <p:nvPr userDrawn="1"/>
          </p:nvSpPr>
          <p:spPr bwMode="auto">
            <a:xfrm>
              <a:off x="9274054" y="577128"/>
              <a:ext cx="108993" cy="107435"/>
            </a:xfrm>
            <a:custGeom>
              <a:avLst/>
              <a:gdLst>
                <a:gd name="T0" fmla="*/ 242 w 485"/>
                <a:gd name="T1" fmla="*/ 0 h 484"/>
                <a:gd name="T2" fmla="*/ 282 w 485"/>
                <a:gd name="T3" fmla="*/ 2 h 484"/>
                <a:gd name="T4" fmla="*/ 319 w 485"/>
                <a:gd name="T5" fmla="*/ 11 h 484"/>
                <a:gd name="T6" fmla="*/ 353 w 485"/>
                <a:gd name="T7" fmla="*/ 26 h 484"/>
                <a:gd name="T8" fmla="*/ 386 w 485"/>
                <a:gd name="T9" fmla="*/ 46 h 484"/>
                <a:gd name="T10" fmla="*/ 414 w 485"/>
                <a:gd name="T11" fmla="*/ 70 h 484"/>
                <a:gd name="T12" fmla="*/ 438 w 485"/>
                <a:gd name="T13" fmla="*/ 98 h 484"/>
                <a:gd name="T14" fmla="*/ 457 w 485"/>
                <a:gd name="T15" fmla="*/ 130 h 484"/>
                <a:gd name="T16" fmla="*/ 472 w 485"/>
                <a:gd name="T17" fmla="*/ 165 h 484"/>
                <a:gd name="T18" fmla="*/ 481 w 485"/>
                <a:gd name="T19" fmla="*/ 202 h 484"/>
                <a:gd name="T20" fmla="*/ 485 w 485"/>
                <a:gd name="T21" fmla="*/ 242 h 484"/>
                <a:gd name="T22" fmla="*/ 481 w 485"/>
                <a:gd name="T23" fmla="*/ 282 h 484"/>
                <a:gd name="T24" fmla="*/ 472 w 485"/>
                <a:gd name="T25" fmla="*/ 319 h 484"/>
                <a:gd name="T26" fmla="*/ 457 w 485"/>
                <a:gd name="T27" fmla="*/ 353 h 484"/>
                <a:gd name="T28" fmla="*/ 438 w 485"/>
                <a:gd name="T29" fmla="*/ 385 h 484"/>
                <a:gd name="T30" fmla="*/ 414 w 485"/>
                <a:gd name="T31" fmla="*/ 413 h 484"/>
                <a:gd name="T32" fmla="*/ 386 w 485"/>
                <a:gd name="T33" fmla="*/ 438 h 484"/>
                <a:gd name="T34" fmla="*/ 353 w 485"/>
                <a:gd name="T35" fmla="*/ 457 h 484"/>
                <a:gd name="T36" fmla="*/ 319 w 485"/>
                <a:gd name="T37" fmla="*/ 472 h 484"/>
                <a:gd name="T38" fmla="*/ 282 w 485"/>
                <a:gd name="T39" fmla="*/ 481 h 484"/>
                <a:gd name="T40" fmla="*/ 242 w 485"/>
                <a:gd name="T41" fmla="*/ 484 h 484"/>
                <a:gd name="T42" fmla="*/ 202 w 485"/>
                <a:gd name="T43" fmla="*/ 481 h 484"/>
                <a:gd name="T44" fmla="*/ 165 w 485"/>
                <a:gd name="T45" fmla="*/ 472 h 484"/>
                <a:gd name="T46" fmla="*/ 130 w 485"/>
                <a:gd name="T47" fmla="*/ 457 h 484"/>
                <a:gd name="T48" fmla="*/ 98 w 485"/>
                <a:gd name="T49" fmla="*/ 438 h 484"/>
                <a:gd name="T50" fmla="*/ 70 w 485"/>
                <a:gd name="T51" fmla="*/ 413 h 484"/>
                <a:gd name="T52" fmla="*/ 46 w 485"/>
                <a:gd name="T53" fmla="*/ 385 h 484"/>
                <a:gd name="T54" fmla="*/ 27 w 485"/>
                <a:gd name="T55" fmla="*/ 353 h 484"/>
                <a:gd name="T56" fmla="*/ 12 w 485"/>
                <a:gd name="T57" fmla="*/ 319 h 484"/>
                <a:gd name="T58" fmla="*/ 2 w 485"/>
                <a:gd name="T59" fmla="*/ 282 h 484"/>
                <a:gd name="T60" fmla="*/ 0 w 485"/>
                <a:gd name="T61" fmla="*/ 242 h 484"/>
                <a:gd name="T62" fmla="*/ 2 w 485"/>
                <a:gd name="T63" fmla="*/ 202 h 484"/>
                <a:gd name="T64" fmla="*/ 12 w 485"/>
                <a:gd name="T65" fmla="*/ 165 h 484"/>
                <a:gd name="T66" fmla="*/ 27 w 485"/>
                <a:gd name="T67" fmla="*/ 130 h 484"/>
                <a:gd name="T68" fmla="*/ 46 w 485"/>
                <a:gd name="T69" fmla="*/ 98 h 484"/>
                <a:gd name="T70" fmla="*/ 70 w 485"/>
                <a:gd name="T71" fmla="*/ 70 h 484"/>
                <a:gd name="T72" fmla="*/ 98 w 485"/>
                <a:gd name="T73" fmla="*/ 46 h 484"/>
                <a:gd name="T74" fmla="*/ 130 w 485"/>
                <a:gd name="T75" fmla="*/ 26 h 484"/>
                <a:gd name="T76" fmla="*/ 165 w 485"/>
                <a:gd name="T77" fmla="*/ 11 h 484"/>
                <a:gd name="T78" fmla="*/ 202 w 485"/>
                <a:gd name="T79" fmla="*/ 2 h 484"/>
                <a:gd name="T80" fmla="*/ 242 w 485"/>
                <a:gd name="T81"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484">
                  <a:moveTo>
                    <a:pt x="242" y="0"/>
                  </a:moveTo>
                  <a:lnTo>
                    <a:pt x="282" y="2"/>
                  </a:lnTo>
                  <a:lnTo>
                    <a:pt x="319" y="11"/>
                  </a:lnTo>
                  <a:lnTo>
                    <a:pt x="353" y="26"/>
                  </a:lnTo>
                  <a:lnTo>
                    <a:pt x="386" y="46"/>
                  </a:lnTo>
                  <a:lnTo>
                    <a:pt x="414" y="70"/>
                  </a:lnTo>
                  <a:lnTo>
                    <a:pt x="438" y="98"/>
                  </a:lnTo>
                  <a:lnTo>
                    <a:pt x="457" y="130"/>
                  </a:lnTo>
                  <a:lnTo>
                    <a:pt x="472" y="165"/>
                  </a:lnTo>
                  <a:lnTo>
                    <a:pt x="481" y="202"/>
                  </a:lnTo>
                  <a:lnTo>
                    <a:pt x="485" y="242"/>
                  </a:lnTo>
                  <a:lnTo>
                    <a:pt x="481" y="282"/>
                  </a:lnTo>
                  <a:lnTo>
                    <a:pt x="472" y="319"/>
                  </a:lnTo>
                  <a:lnTo>
                    <a:pt x="457" y="353"/>
                  </a:lnTo>
                  <a:lnTo>
                    <a:pt x="438" y="385"/>
                  </a:lnTo>
                  <a:lnTo>
                    <a:pt x="414" y="413"/>
                  </a:lnTo>
                  <a:lnTo>
                    <a:pt x="386" y="438"/>
                  </a:lnTo>
                  <a:lnTo>
                    <a:pt x="353" y="457"/>
                  </a:lnTo>
                  <a:lnTo>
                    <a:pt x="319" y="472"/>
                  </a:lnTo>
                  <a:lnTo>
                    <a:pt x="282" y="481"/>
                  </a:lnTo>
                  <a:lnTo>
                    <a:pt x="242" y="484"/>
                  </a:lnTo>
                  <a:lnTo>
                    <a:pt x="202" y="481"/>
                  </a:lnTo>
                  <a:lnTo>
                    <a:pt x="165" y="472"/>
                  </a:lnTo>
                  <a:lnTo>
                    <a:pt x="130" y="457"/>
                  </a:lnTo>
                  <a:lnTo>
                    <a:pt x="98" y="438"/>
                  </a:lnTo>
                  <a:lnTo>
                    <a:pt x="70" y="413"/>
                  </a:lnTo>
                  <a:lnTo>
                    <a:pt x="46" y="385"/>
                  </a:lnTo>
                  <a:lnTo>
                    <a:pt x="27" y="353"/>
                  </a:lnTo>
                  <a:lnTo>
                    <a:pt x="12" y="319"/>
                  </a:lnTo>
                  <a:lnTo>
                    <a:pt x="2" y="282"/>
                  </a:lnTo>
                  <a:lnTo>
                    <a:pt x="0" y="242"/>
                  </a:lnTo>
                  <a:lnTo>
                    <a:pt x="2" y="202"/>
                  </a:lnTo>
                  <a:lnTo>
                    <a:pt x="12" y="165"/>
                  </a:lnTo>
                  <a:lnTo>
                    <a:pt x="27" y="130"/>
                  </a:lnTo>
                  <a:lnTo>
                    <a:pt x="46" y="98"/>
                  </a:lnTo>
                  <a:lnTo>
                    <a:pt x="70" y="70"/>
                  </a:lnTo>
                  <a:lnTo>
                    <a:pt x="98" y="46"/>
                  </a:lnTo>
                  <a:lnTo>
                    <a:pt x="130" y="26"/>
                  </a:lnTo>
                  <a:lnTo>
                    <a:pt x="165" y="11"/>
                  </a:lnTo>
                  <a:lnTo>
                    <a:pt x="202" y="2"/>
                  </a:lnTo>
                  <a:lnTo>
                    <a:pt x="242" y="0"/>
                  </a:lnTo>
                  <a:close/>
                </a:path>
              </a:pathLst>
            </a:custGeom>
            <a:solidFill>
              <a:srgbClr val="5E6F7C"/>
            </a:solidFill>
            <a:ln w="12700">
              <a:noFill/>
              <a:prstDash val="solid"/>
              <a:round/>
              <a:headEnd/>
              <a:tailEnd/>
            </a:ln>
          </p:spPr>
          <p:txBody>
            <a:bodyPr vert="horz" wrap="square" lIns="91440" tIns="45720" rIns="91440" bIns="45720" numCol="1" anchor="t" anchorCtr="0" compatLnSpc="1">
              <a:prstTxWarp prst="textNoShape">
                <a:avLst/>
              </a:prstTxWarp>
            </a:bodyPr>
            <a:lstStyle/>
            <a:p>
              <a:endParaRPr lang="nl-NL" sz="1799" noProof="0"/>
            </a:p>
          </p:txBody>
        </p:sp>
        <p:sp>
          <p:nvSpPr>
            <p:cNvPr id="27" name="Freeform 18">
              <a:extLst>
                <a:ext uri="{FF2B5EF4-FFF2-40B4-BE49-F238E27FC236}">
                  <a16:creationId xmlns:a16="http://schemas.microsoft.com/office/drawing/2014/main" id="{41FF3583-704E-41DD-8FAD-926A34241979}"/>
                </a:ext>
              </a:extLst>
            </p:cNvPr>
            <p:cNvSpPr>
              <a:spLocks/>
            </p:cNvSpPr>
            <p:nvPr userDrawn="1"/>
          </p:nvSpPr>
          <p:spPr bwMode="auto">
            <a:xfrm>
              <a:off x="8889845" y="540167"/>
              <a:ext cx="355800" cy="390343"/>
            </a:xfrm>
            <a:custGeom>
              <a:avLst/>
              <a:gdLst>
                <a:gd name="T0" fmla="*/ 702 w 1440"/>
                <a:gd name="T1" fmla="*/ 3 h 1584"/>
                <a:gd name="T2" fmla="*/ 759 w 1440"/>
                <a:gd name="T3" fmla="*/ 23 h 1584"/>
                <a:gd name="T4" fmla="*/ 802 w 1440"/>
                <a:gd name="T5" fmla="*/ 60 h 1584"/>
                <a:gd name="T6" fmla="*/ 835 w 1440"/>
                <a:gd name="T7" fmla="*/ 113 h 1584"/>
                <a:gd name="T8" fmla="*/ 852 w 1440"/>
                <a:gd name="T9" fmla="*/ 148 h 1584"/>
                <a:gd name="T10" fmla="*/ 863 w 1440"/>
                <a:gd name="T11" fmla="*/ 177 h 1584"/>
                <a:gd name="T12" fmla="*/ 884 w 1440"/>
                <a:gd name="T13" fmla="*/ 227 h 1584"/>
                <a:gd name="T14" fmla="*/ 911 w 1440"/>
                <a:gd name="T15" fmla="*/ 294 h 1584"/>
                <a:gd name="T16" fmla="*/ 944 w 1440"/>
                <a:gd name="T17" fmla="*/ 374 h 1584"/>
                <a:gd name="T18" fmla="*/ 982 w 1440"/>
                <a:gd name="T19" fmla="*/ 468 h 1584"/>
                <a:gd name="T20" fmla="*/ 1024 w 1440"/>
                <a:gd name="T21" fmla="*/ 570 h 1584"/>
                <a:gd name="T22" fmla="*/ 1069 w 1440"/>
                <a:gd name="T23" fmla="*/ 680 h 1584"/>
                <a:gd name="T24" fmla="*/ 1116 w 1440"/>
                <a:gd name="T25" fmla="*/ 793 h 1584"/>
                <a:gd name="T26" fmla="*/ 1162 w 1440"/>
                <a:gd name="T27" fmla="*/ 908 h 1584"/>
                <a:gd name="T28" fmla="*/ 1210 w 1440"/>
                <a:gd name="T29" fmla="*/ 1022 h 1584"/>
                <a:gd name="T30" fmla="*/ 1255 w 1440"/>
                <a:gd name="T31" fmla="*/ 1133 h 1584"/>
                <a:gd name="T32" fmla="*/ 1297 w 1440"/>
                <a:gd name="T33" fmla="*/ 1236 h 1584"/>
                <a:gd name="T34" fmla="*/ 1337 w 1440"/>
                <a:gd name="T35" fmla="*/ 1332 h 1584"/>
                <a:gd name="T36" fmla="*/ 1371 w 1440"/>
                <a:gd name="T37" fmla="*/ 1416 h 1584"/>
                <a:gd name="T38" fmla="*/ 1399 w 1440"/>
                <a:gd name="T39" fmla="*/ 1485 h 1584"/>
                <a:gd name="T40" fmla="*/ 1422 w 1440"/>
                <a:gd name="T41" fmla="*/ 1538 h 1584"/>
                <a:gd name="T42" fmla="*/ 1435 w 1440"/>
                <a:gd name="T43" fmla="*/ 1572 h 1584"/>
                <a:gd name="T44" fmla="*/ 1440 w 1440"/>
                <a:gd name="T45" fmla="*/ 1584 h 1584"/>
                <a:gd name="T46" fmla="*/ 1097 w 1440"/>
                <a:gd name="T47" fmla="*/ 1583 h 1584"/>
                <a:gd name="T48" fmla="*/ 1064 w 1440"/>
                <a:gd name="T49" fmla="*/ 1575 h 1584"/>
                <a:gd name="T50" fmla="*/ 1043 w 1440"/>
                <a:gd name="T51" fmla="*/ 1551 h 1584"/>
                <a:gd name="T52" fmla="*/ 1033 w 1440"/>
                <a:gd name="T53" fmla="*/ 1529 h 1584"/>
                <a:gd name="T54" fmla="*/ 1024 w 1440"/>
                <a:gd name="T55" fmla="*/ 1508 h 1584"/>
                <a:gd name="T56" fmla="*/ 1009 w 1440"/>
                <a:gd name="T57" fmla="*/ 1472 h 1584"/>
                <a:gd name="T58" fmla="*/ 990 w 1440"/>
                <a:gd name="T59" fmla="*/ 1425 h 1584"/>
                <a:gd name="T60" fmla="*/ 969 w 1440"/>
                <a:gd name="T61" fmla="*/ 1374 h 1584"/>
                <a:gd name="T62" fmla="*/ 948 w 1440"/>
                <a:gd name="T63" fmla="*/ 1325 h 1584"/>
                <a:gd name="T64" fmla="*/ 931 w 1440"/>
                <a:gd name="T65" fmla="*/ 1282 h 1584"/>
                <a:gd name="T66" fmla="*/ 919 w 1440"/>
                <a:gd name="T67" fmla="*/ 1253 h 1584"/>
                <a:gd name="T68" fmla="*/ 914 w 1440"/>
                <a:gd name="T69" fmla="*/ 1243 h 1584"/>
                <a:gd name="T70" fmla="*/ 369 w 1440"/>
                <a:gd name="T71" fmla="*/ 1584 h 1584"/>
                <a:gd name="T72" fmla="*/ 6 w 1440"/>
                <a:gd name="T73" fmla="*/ 1570 h 1584"/>
                <a:gd name="T74" fmla="*/ 23 w 1440"/>
                <a:gd name="T75" fmla="*/ 1528 h 1584"/>
                <a:gd name="T76" fmla="*/ 48 w 1440"/>
                <a:gd name="T77" fmla="*/ 1472 h 1584"/>
                <a:gd name="T78" fmla="*/ 76 w 1440"/>
                <a:gd name="T79" fmla="*/ 1402 h 1584"/>
                <a:gd name="T80" fmla="*/ 108 w 1440"/>
                <a:gd name="T81" fmla="*/ 1328 h 1584"/>
                <a:gd name="T82" fmla="*/ 141 w 1440"/>
                <a:gd name="T83" fmla="*/ 1253 h 1584"/>
                <a:gd name="T84" fmla="*/ 170 w 1440"/>
                <a:gd name="T85" fmla="*/ 1182 h 1584"/>
                <a:gd name="T86" fmla="*/ 197 w 1440"/>
                <a:gd name="T87" fmla="*/ 1119 h 1584"/>
                <a:gd name="T88" fmla="*/ 219 w 1440"/>
                <a:gd name="T89" fmla="*/ 1071 h 1584"/>
                <a:gd name="T90" fmla="*/ 239 w 1440"/>
                <a:gd name="T91" fmla="*/ 1025 h 1584"/>
                <a:gd name="T92" fmla="*/ 265 w 1440"/>
                <a:gd name="T93" fmla="*/ 985 h 1584"/>
                <a:gd name="T94" fmla="*/ 296 w 1440"/>
                <a:gd name="T95" fmla="*/ 959 h 1584"/>
                <a:gd name="T96" fmla="*/ 339 w 1440"/>
                <a:gd name="T97" fmla="*/ 946 h 1584"/>
                <a:gd name="T98" fmla="*/ 400 w 1440"/>
                <a:gd name="T99" fmla="*/ 942 h 1584"/>
                <a:gd name="T100" fmla="*/ 752 w 1440"/>
                <a:gd name="T101" fmla="*/ 846 h 1584"/>
                <a:gd name="T102" fmla="*/ 681 w 1440"/>
                <a:gd name="T103" fmla="*/ 674 h 1584"/>
                <a:gd name="T104" fmla="*/ 620 w 1440"/>
                <a:gd name="T105" fmla="*/ 525 h 1584"/>
                <a:gd name="T106" fmla="*/ 568 w 1440"/>
                <a:gd name="T107" fmla="*/ 399 h 1584"/>
                <a:gd name="T108" fmla="*/ 525 w 1440"/>
                <a:gd name="T109" fmla="*/ 294 h 1584"/>
                <a:gd name="T110" fmla="*/ 503 w 1440"/>
                <a:gd name="T111" fmla="*/ 233 h 1584"/>
                <a:gd name="T112" fmla="*/ 493 w 1440"/>
                <a:gd name="T113" fmla="*/ 185 h 1584"/>
                <a:gd name="T114" fmla="*/ 494 w 1440"/>
                <a:gd name="T115" fmla="*/ 136 h 1584"/>
                <a:gd name="T116" fmla="*/ 514 w 1440"/>
                <a:gd name="T117" fmla="*/ 84 h 1584"/>
                <a:gd name="T118" fmla="*/ 552 w 1440"/>
                <a:gd name="T119" fmla="*/ 41 h 1584"/>
                <a:gd name="T120" fmla="*/ 606 w 1440"/>
                <a:gd name="T121" fmla="*/ 12 h 1584"/>
                <a:gd name="T122" fmla="*/ 672 w 1440"/>
                <a:gd name="T12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0" h="1584">
                  <a:moveTo>
                    <a:pt x="672" y="0"/>
                  </a:moveTo>
                  <a:lnTo>
                    <a:pt x="702" y="3"/>
                  </a:lnTo>
                  <a:lnTo>
                    <a:pt x="732" y="11"/>
                  </a:lnTo>
                  <a:lnTo>
                    <a:pt x="759" y="23"/>
                  </a:lnTo>
                  <a:lnTo>
                    <a:pt x="784" y="41"/>
                  </a:lnTo>
                  <a:lnTo>
                    <a:pt x="802" y="60"/>
                  </a:lnTo>
                  <a:lnTo>
                    <a:pt x="820" y="85"/>
                  </a:lnTo>
                  <a:lnTo>
                    <a:pt x="835" y="113"/>
                  </a:lnTo>
                  <a:lnTo>
                    <a:pt x="849" y="142"/>
                  </a:lnTo>
                  <a:lnTo>
                    <a:pt x="852" y="148"/>
                  </a:lnTo>
                  <a:lnTo>
                    <a:pt x="856" y="160"/>
                  </a:lnTo>
                  <a:lnTo>
                    <a:pt x="863" y="177"/>
                  </a:lnTo>
                  <a:lnTo>
                    <a:pt x="872" y="200"/>
                  </a:lnTo>
                  <a:lnTo>
                    <a:pt x="884" y="227"/>
                  </a:lnTo>
                  <a:lnTo>
                    <a:pt x="896" y="259"/>
                  </a:lnTo>
                  <a:lnTo>
                    <a:pt x="911" y="294"/>
                  </a:lnTo>
                  <a:lnTo>
                    <a:pt x="927" y="332"/>
                  </a:lnTo>
                  <a:lnTo>
                    <a:pt x="944" y="374"/>
                  </a:lnTo>
                  <a:lnTo>
                    <a:pt x="963" y="419"/>
                  </a:lnTo>
                  <a:lnTo>
                    <a:pt x="982" y="468"/>
                  </a:lnTo>
                  <a:lnTo>
                    <a:pt x="1003" y="518"/>
                  </a:lnTo>
                  <a:lnTo>
                    <a:pt x="1024" y="570"/>
                  </a:lnTo>
                  <a:lnTo>
                    <a:pt x="1047" y="624"/>
                  </a:lnTo>
                  <a:lnTo>
                    <a:pt x="1069" y="680"/>
                  </a:lnTo>
                  <a:lnTo>
                    <a:pt x="1092" y="735"/>
                  </a:lnTo>
                  <a:lnTo>
                    <a:pt x="1116" y="793"/>
                  </a:lnTo>
                  <a:lnTo>
                    <a:pt x="1140" y="851"/>
                  </a:lnTo>
                  <a:lnTo>
                    <a:pt x="1162" y="908"/>
                  </a:lnTo>
                  <a:lnTo>
                    <a:pt x="1186" y="965"/>
                  </a:lnTo>
                  <a:lnTo>
                    <a:pt x="1210" y="1022"/>
                  </a:lnTo>
                  <a:lnTo>
                    <a:pt x="1233" y="1077"/>
                  </a:lnTo>
                  <a:lnTo>
                    <a:pt x="1255" y="1133"/>
                  </a:lnTo>
                  <a:lnTo>
                    <a:pt x="1277" y="1185"/>
                  </a:lnTo>
                  <a:lnTo>
                    <a:pt x="1297" y="1236"/>
                  </a:lnTo>
                  <a:lnTo>
                    <a:pt x="1318" y="1286"/>
                  </a:lnTo>
                  <a:lnTo>
                    <a:pt x="1337" y="1332"/>
                  </a:lnTo>
                  <a:lnTo>
                    <a:pt x="1355" y="1375"/>
                  </a:lnTo>
                  <a:lnTo>
                    <a:pt x="1371" y="1416"/>
                  </a:lnTo>
                  <a:lnTo>
                    <a:pt x="1387" y="1452"/>
                  </a:lnTo>
                  <a:lnTo>
                    <a:pt x="1399" y="1485"/>
                  </a:lnTo>
                  <a:lnTo>
                    <a:pt x="1412" y="1513"/>
                  </a:lnTo>
                  <a:lnTo>
                    <a:pt x="1422" y="1538"/>
                  </a:lnTo>
                  <a:lnTo>
                    <a:pt x="1430" y="1558"/>
                  </a:lnTo>
                  <a:lnTo>
                    <a:pt x="1435" y="1572"/>
                  </a:lnTo>
                  <a:lnTo>
                    <a:pt x="1439" y="1580"/>
                  </a:lnTo>
                  <a:lnTo>
                    <a:pt x="1440" y="1584"/>
                  </a:lnTo>
                  <a:lnTo>
                    <a:pt x="1120" y="1584"/>
                  </a:lnTo>
                  <a:lnTo>
                    <a:pt x="1097" y="1583"/>
                  </a:lnTo>
                  <a:lnTo>
                    <a:pt x="1077" y="1580"/>
                  </a:lnTo>
                  <a:lnTo>
                    <a:pt x="1064" y="1575"/>
                  </a:lnTo>
                  <a:lnTo>
                    <a:pt x="1052" y="1566"/>
                  </a:lnTo>
                  <a:lnTo>
                    <a:pt x="1043" y="1551"/>
                  </a:lnTo>
                  <a:lnTo>
                    <a:pt x="1034" y="1533"/>
                  </a:lnTo>
                  <a:lnTo>
                    <a:pt x="1033" y="1529"/>
                  </a:lnTo>
                  <a:lnTo>
                    <a:pt x="1030" y="1520"/>
                  </a:lnTo>
                  <a:lnTo>
                    <a:pt x="1024" y="1508"/>
                  </a:lnTo>
                  <a:lnTo>
                    <a:pt x="1017" y="1491"/>
                  </a:lnTo>
                  <a:lnTo>
                    <a:pt x="1009" y="1472"/>
                  </a:lnTo>
                  <a:lnTo>
                    <a:pt x="1000" y="1449"/>
                  </a:lnTo>
                  <a:lnTo>
                    <a:pt x="990" y="1425"/>
                  </a:lnTo>
                  <a:lnTo>
                    <a:pt x="980" y="1399"/>
                  </a:lnTo>
                  <a:lnTo>
                    <a:pt x="969" y="1374"/>
                  </a:lnTo>
                  <a:lnTo>
                    <a:pt x="958" y="1349"/>
                  </a:lnTo>
                  <a:lnTo>
                    <a:pt x="948" y="1325"/>
                  </a:lnTo>
                  <a:lnTo>
                    <a:pt x="939" y="1303"/>
                  </a:lnTo>
                  <a:lnTo>
                    <a:pt x="931" y="1282"/>
                  </a:lnTo>
                  <a:lnTo>
                    <a:pt x="924" y="1267"/>
                  </a:lnTo>
                  <a:lnTo>
                    <a:pt x="919" y="1253"/>
                  </a:lnTo>
                  <a:lnTo>
                    <a:pt x="915" y="1245"/>
                  </a:lnTo>
                  <a:lnTo>
                    <a:pt x="914" y="1243"/>
                  </a:lnTo>
                  <a:lnTo>
                    <a:pt x="503" y="1243"/>
                  </a:lnTo>
                  <a:lnTo>
                    <a:pt x="369" y="1584"/>
                  </a:lnTo>
                  <a:lnTo>
                    <a:pt x="0" y="1584"/>
                  </a:lnTo>
                  <a:lnTo>
                    <a:pt x="6" y="1570"/>
                  </a:lnTo>
                  <a:lnTo>
                    <a:pt x="13" y="1552"/>
                  </a:lnTo>
                  <a:lnTo>
                    <a:pt x="23" y="1528"/>
                  </a:lnTo>
                  <a:lnTo>
                    <a:pt x="34" y="1502"/>
                  </a:lnTo>
                  <a:lnTo>
                    <a:pt x="48" y="1472"/>
                  </a:lnTo>
                  <a:lnTo>
                    <a:pt x="61" y="1438"/>
                  </a:lnTo>
                  <a:lnTo>
                    <a:pt x="76" y="1402"/>
                  </a:lnTo>
                  <a:lnTo>
                    <a:pt x="92" y="1366"/>
                  </a:lnTo>
                  <a:lnTo>
                    <a:pt x="108" y="1328"/>
                  </a:lnTo>
                  <a:lnTo>
                    <a:pt x="124" y="1290"/>
                  </a:lnTo>
                  <a:lnTo>
                    <a:pt x="141" y="1253"/>
                  </a:lnTo>
                  <a:lnTo>
                    <a:pt x="155" y="1216"/>
                  </a:lnTo>
                  <a:lnTo>
                    <a:pt x="170" y="1182"/>
                  </a:lnTo>
                  <a:lnTo>
                    <a:pt x="185" y="1149"/>
                  </a:lnTo>
                  <a:lnTo>
                    <a:pt x="197" y="1119"/>
                  </a:lnTo>
                  <a:lnTo>
                    <a:pt x="209" y="1092"/>
                  </a:lnTo>
                  <a:lnTo>
                    <a:pt x="219" y="1071"/>
                  </a:lnTo>
                  <a:lnTo>
                    <a:pt x="227" y="1054"/>
                  </a:lnTo>
                  <a:lnTo>
                    <a:pt x="239" y="1025"/>
                  </a:lnTo>
                  <a:lnTo>
                    <a:pt x="252" y="1003"/>
                  </a:lnTo>
                  <a:lnTo>
                    <a:pt x="265" y="985"/>
                  </a:lnTo>
                  <a:lnTo>
                    <a:pt x="280" y="970"/>
                  </a:lnTo>
                  <a:lnTo>
                    <a:pt x="296" y="959"/>
                  </a:lnTo>
                  <a:lnTo>
                    <a:pt x="315" y="951"/>
                  </a:lnTo>
                  <a:lnTo>
                    <a:pt x="339" y="946"/>
                  </a:lnTo>
                  <a:lnTo>
                    <a:pt x="367" y="943"/>
                  </a:lnTo>
                  <a:lnTo>
                    <a:pt x="400" y="942"/>
                  </a:lnTo>
                  <a:lnTo>
                    <a:pt x="791" y="942"/>
                  </a:lnTo>
                  <a:lnTo>
                    <a:pt x="752" y="846"/>
                  </a:lnTo>
                  <a:lnTo>
                    <a:pt x="715" y="757"/>
                  </a:lnTo>
                  <a:lnTo>
                    <a:pt x="681" y="674"/>
                  </a:lnTo>
                  <a:lnTo>
                    <a:pt x="649" y="596"/>
                  </a:lnTo>
                  <a:lnTo>
                    <a:pt x="620" y="525"/>
                  </a:lnTo>
                  <a:lnTo>
                    <a:pt x="593" y="459"/>
                  </a:lnTo>
                  <a:lnTo>
                    <a:pt x="568" y="399"/>
                  </a:lnTo>
                  <a:lnTo>
                    <a:pt x="545" y="344"/>
                  </a:lnTo>
                  <a:lnTo>
                    <a:pt x="525" y="294"/>
                  </a:lnTo>
                  <a:lnTo>
                    <a:pt x="512" y="261"/>
                  </a:lnTo>
                  <a:lnTo>
                    <a:pt x="503" y="233"/>
                  </a:lnTo>
                  <a:lnTo>
                    <a:pt x="496" y="208"/>
                  </a:lnTo>
                  <a:lnTo>
                    <a:pt x="493" y="185"/>
                  </a:lnTo>
                  <a:lnTo>
                    <a:pt x="491" y="164"/>
                  </a:lnTo>
                  <a:lnTo>
                    <a:pt x="494" y="136"/>
                  </a:lnTo>
                  <a:lnTo>
                    <a:pt x="502" y="109"/>
                  </a:lnTo>
                  <a:lnTo>
                    <a:pt x="514" y="84"/>
                  </a:lnTo>
                  <a:lnTo>
                    <a:pt x="531" y="60"/>
                  </a:lnTo>
                  <a:lnTo>
                    <a:pt x="552" y="41"/>
                  </a:lnTo>
                  <a:lnTo>
                    <a:pt x="577" y="24"/>
                  </a:lnTo>
                  <a:lnTo>
                    <a:pt x="606" y="12"/>
                  </a:lnTo>
                  <a:lnTo>
                    <a:pt x="638" y="3"/>
                  </a:lnTo>
                  <a:lnTo>
                    <a:pt x="6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799" noProof="0"/>
            </a:p>
          </p:txBody>
        </p:sp>
        <p:sp>
          <p:nvSpPr>
            <p:cNvPr id="30" name="Freeform 19">
              <a:extLst>
                <a:ext uri="{FF2B5EF4-FFF2-40B4-BE49-F238E27FC236}">
                  <a16:creationId xmlns:a16="http://schemas.microsoft.com/office/drawing/2014/main" id="{7BC1E3B1-82B7-405C-AF6E-FFD48D448CEB}"/>
                </a:ext>
              </a:extLst>
            </p:cNvPr>
            <p:cNvSpPr>
              <a:spLocks noEditPoints="1"/>
            </p:cNvSpPr>
            <p:nvPr userDrawn="1"/>
          </p:nvSpPr>
          <p:spPr bwMode="auto">
            <a:xfrm>
              <a:off x="8675674" y="541894"/>
              <a:ext cx="295349" cy="388616"/>
            </a:xfrm>
            <a:custGeom>
              <a:avLst/>
              <a:gdLst>
                <a:gd name="T0" fmla="*/ 372 w 1194"/>
                <a:gd name="T1" fmla="*/ 762 h 1572"/>
                <a:gd name="T2" fmla="*/ 594 w 1194"/>
                <a:gd name="T3" fmla="*/ 761 h 1572"/>
                <a:gd name="T4" fmla="*/ 678 w 1194"/>
                <a:gd name="T5" fmla="*/ 748 h 1572"/>
                <a:gd name="T6" fmla="*/ 742 w 1194"/>
                <a:gd name="T7" fmla="*/ 723 h 1572"/>
                <a:gd name="T8" fmla="*/ 789 w 1194"/>
                <a:gd name="T9" fmla="*/ 685 h 1572"/>
                <a:gd name="T10" fmla="*/ 818 w 1194"/>
                <a:gd name="T11" fmla="*/ 636 h 1572"/>
                <a:gd name="T12" fmla="*/ 834 w 1194"/>
                <a:gd name="T13" fmla="*/ 574 h 1572"/>
                <a:gd name="T14" fmla="*/ 834 w 1194"/>
                <a:gd name="T15" fmla="*/ 503 h 1572"/>
                <a:gd name="T16" fmla="*/ 818 w 1194"/>
                <a:gd name="T17" fmla="*/ 440 h 1572"/>
                <a:gd name="T18" fmla="*/ 789 w 1194"/>
                <a:gd name="T19" fmla="*/ 392 h 1572"/>
                <a:gd name="T20" fmla="*/ 742 w 1194"/>
                <a:gd name="T21" fmla="*/ 354 h 1572"/>
                <a:gd name="T22" fmla="*/ 678 w 1194"/>
                <a:gd name="T23" fmla="*/ 328 h 1572"/>
                <a:gd name="T24" fmla="*/ 594 w 1194"/>
                <a:gd name="T25" fmla="*/ 317 h 1572"/>
                <a:gd name="T26" fmla="*/ 372 w 1194"/>
                <a:gd name="T27" fmla="*/ 315 h 1572"/>
                <a:gd name="T28" fmla="*/ 572 w 1194"/>
                <a:gd name="T29" fmla="*/ 0 h 1572"/>
                <a:gd name="T30" fmla="*/ 707 w 1194"/>
                <a:gd name="T31" fmla="*/ 8 h 1572"/>
                <a:gd name="T32" fmla="*/ 825 w 1194"/>
                <a:gd name="T33" fmla="*/ 31 h 1572"/>
                <a:gd name="T34" fmla="*/ 927 w 1194"/>
                <a:gd name="T35" fmla="*/ 70 h 1572"/>
                <a:gd name="T36" fmla="*/ 1013 w 1194"/>
                <a:gd name="T37" fmla="*/ 123 h 1572"/>
                <a:gd name="T38" fmla="*/ 1082 w 1194"/>
                <a:gd name="T39" fmla="*/ 189 h 1572"/>
                <a:gd name="T40" fmla="*/ 1135 w 1194"/>
                <a:gd name="T41" fmla="*/ 268 h 1572"/>
                <a:gd name="T42" fmla="*/ 1173 w 1194"/>
                <a:gd name="T43" fmla="*/ 359 h 1572"/>
                <a:gd name="T44" fmla="*/ 1192 w 1194"/>
                <a:gd name="T45" fmla="*/ 461 h 1572"/>
                <a:gd name="T46" fmla="*/ 1194 w 1194"/>
                <a:gd name="T47" fmla="*/ 521 h 1572"/>
                <a:gd name="T48" fmla="*/ 1183 w 1194"/>
                <a:gd name="T49" fmla="*/ 641 h 1572"/>
                <a:gd name="T50" fmla="*/ 1150 w 1194"/>
                <a:gd name="T51" fmla="*/ 747 h 1572"/>
                <a:gd name="T52" fmla="*/ 1098 w 1194"/>
                <a:gd name="T53" fmla="*/ 840 h 1572"/>
                <a:gd name="T54" fmla="*/ 1029 w 1194"/>
                <a:gd name="T55" fmla="*/ 918 h 1572"/>
                <a:gd name="T56" fmla="*/ 948 w 1194"/>
                <a:gd name="T57" fmla="*/ 979 h 1572"/>
                <a:gd name="T58" fmla="*/ 853 w 1194"/>
                <a:gd name="T59" fmla="*/ 1026 h 1572"/>
                <a:gd name="T60" fmla="*/ 743 w 1194"/>
                <a:gd name="T61" fmla="*/ 1058 h 1572"/>
                <a:gd name="T62" fmla="*/ 616 w 1194"/>
                <a:gd name="T63" fmla="*/ 1073 h 1572"/>
                <a:gd name="T64" fmla="*/ 372 w 1194"/>
                <a:gd name="T65" fmla="*/ 1076 h 1572"/>
                <a:gd name="T66" fmla="*/ 0 w 1194"/>
                <a:gd name="T67"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4" h="1572">
                  <a:moveTo>
                    <a:pt x="372" y="315"/>
                  </a:moveTo>
                  <a:lnTo>
                    <a:pt x="372" y="762"/>
                  </a:lnTo>
                  <a:lnTo>
                    <a:pt x="543" y="762"/>
                  </a:lnTo>
                  <a:lnTo>
                    <a:pt x="594" y="761"/>
                  </a:lnTo>
                  <a:lnTo>
                    <a:pt x="638" y="756"/>
                  </a:lnTo>
                  <a:lnTo>
                    <a:pt x="678" y="748"/>
                  </a:lnTo>
                  <a:lnTo>
                    <a:pt x="713" y="737"/>
                  </a:lnTo>
                  <a:lnTo>
                    <a:pt x="742" y="723"/>
                  </a:lnTo>
                  <a:lnTo>
                    <a:pt x="768" y="704"/>
                  </a:lnTo>
                  <a:lnTo>
                    <a:pt x="789" y="685"/>
                  </a:lnTo>
                  <a:lnTo>
                    <a:pt x="804" y="662"/>
                  </a:lnTo>
                  <a:lnTo>
                    <a:pt x="818" y="636"/>
                  </a:lnTo>
                  <a:lnTo>
                    <a:pt x="828" y="607"/>
                  </a:lnTo>
                  <a:lnTo>
                    <a:pt x="834" y="574"/>
                  </a:lnTo>
                  <a:lnTo>
                    <a:pt x="836" y="538"/>
                  </a:lnTo>
                  <a:lnTo>
                    <a:pt x="834" y="503"/>
                  </a:lnTo>
                  <a:lnTo>
                    <a:pt x="828" y="470"/>
                  </a:lnTo>
                  <a:lnTo>
                    <a:pt x="818" y="440"/>
                  </a:lnTo>
                  <a:lnTo>
                    <a:pt x="804" y="414"/>
                  </a:lnTo>
                  <a:lnTo>
                    <a:pt x="789" y="392"/>
                  </a:lnTo>
                  <a:lnTo>
                    <a:pt x="768" y="372"/>
                  </a:lnTo>
                  <a:lnTo>
                    <a:pt x="742" y="354"/>
                  </a:lnTo>
                  <a:lnTo>
                    <a:pt x="713" y="340"/>
                  </a:lnTo>
                  <a:lnTo>
                    <a:pt x="678" y="328"/>
                  </a:lnTo>
                  <a:lnTo>
                    <a:pt x="638" y="320"/>
                  </a:lnTo>
                  <a:lnTo>
                    <a:pt x="594" y="317"/>
                  </a:lnTo>
                  <a:lnTo>
                    <a:pt x="543" y="315"/>
                  </a:lnTo>
                  <a:lnTo>
                    <a:pt x="372" y="315"/>
                  </a:lnTo>
                  <a:close/>
                  <a:moveTo>
                    <a:pt x="0" y="0"/>
                  </a:moveTo>
                  <a:lnTo>
                    <a:pt x="572" y="0"/>
                  </a:lnTo>
                  <a:lnTo>
                    <a:pt x="641" y="1"/>
                  </a:lnTo>
                  <a:lnTo>
                    <a:pt x="707" y="8"/>
                  </a:lnTo>
                  <a:lnTo>
                    <a:pt x="768" y="17"/>
                  </a:lnTo>
                  <a:lnTo>
                    <a:pt x="825" y="31"/>
                  </a:lnTo>
                  <a:lnTo>
                    <a:pt x="878" y="48"/>
                  </a:lnTo>
                  <a:lnTo>
                    <a:pt x="927" y="70"/>
                  </a:lnTo>
                  <a:lnTo>
                    <a:pt x="972" y="95"/>
                  </a:lnTo>
                  <a:lnTo>
                    <a:pt x="1013" y="123"/>
                  </a:lnTo>
                  <a:lnTo>
                    <a:pt x="1049" y="155"/>
                  </a:lnTo>
                  <a:lnTo>
                    <a:pt x="1082" y="189"/>
                  </a:lnTo>
                  <a:lnTo>
                    <a:pt x="1110" y="227"/>
                  </a:lnTo>
                  <a:lnTo>
                    <a:pt x="1135" y="268"/>
                  </a:lnTo>
                  <a:lnTo>
                    <a:pt x="1156" y="312"/>
                  </a:lnTo>
                  <a:lnTo>
                    <a:pt x="1173" y="359"/>
                  </a:lnTo>
                  <a:lnTo>
                    <a:pt x="1184" y="409"/>
                  </a:lnTo>
                  <a:lnTo>
                    <a:pt x="1192" y="461"/>
                  </a:lnTo>
                  <a:lnTo>
                    <a:pt x="1194" y="516"/>
                  </a:lnTo>
                  <a:lnTo>
                    <a:pt x="1194" y="521"/>
                  </a:lnTo>
                  <a:lnTo>
                    <a:pt x="1191" y="582"/>
                  </a:lnTo>
                  <a:lnTo>
                    <a:pt x="1183" y="641"/>
                  </a:lnTo>
                  <a:lnTo>
                    <a:pt x="1169" y="695"/>
                  </a:lnTo>
                  <a:lnTo>
                    <a:pt x="1150" y="747"/>
                  </a:lnTo>
                  <a:lnTo>
                    <a:pt x="1126" y="795"/>
                  </a:lnTo>
                  <a:lnTo>
                    <a:pt x="1098" y="840"/>
                  </a:lnTo>
                  <a:lnTo>
                    <a:pt x="1066" y="881"/>
                  </a:lnTo>
                  <a:lnTo>
                    <a:pt x="1029" y="918"/>
                  </a:lnTo>
                  <a:lnTo>
                    <a:pt x="990" y="951"/>
                  </a:lnTo>
                  <a:lnTo>
                    <a:pt x="948" y="979"/>
                  </a:lnTo>
                  <a:lnTo>
                    <a:pt x="903" y="1004"/>
                  </a:lnTo>
                  <a:lnTo>
                    <a:pt x="853" y="1026"/>
                  </a:lnTo>
                  <a:lnTo>
                    <a:pt x="800" y="1044"/>
                  </a:lnTo>
                  <a:lnTo>
                    <a:pt x="743" y="1058"/>
                  </a:lnTo>
                  <a:lnTo>
                    <a:pt x="681" y="1068"/>
                  </a:lnTo>
                  <a:lnTo>
                    <a:pt x="616" y="1073"/>
                  </a:lnTo>
                  <a:lnTo>
                    <a:pt x="546" y="1076"/>
                  </a:lnTo>
                  <a:lnTo>
                    <a:pt x="372" y="1076"/>
                  </a:lnTo>
                  <a:lnTo>
                    <a:pt x="372" y="1572"/>
                  </a:lnTo>
                  <a:lnTo>
                    <a:pt x="0" y="157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799" noProof="0"/>
            </a:p>
          </p:txBody>
        </p:sp>
      </p:grpSp>
      <p:sp>
        <p:nvSpPr>
          <p:cNvPr id="31" name="Picture Placeholder 17">
            <a:extLst>
              <a:ext uri="{FF2B5EF4-FFF2-40B4-BE49-F238E27FC236}">
                <a16:creationId xmlns:a16="http://schemas.microsoft.com/office/drawing/2014/main" id="{CDD70E9C-0E7B-4D55-A36E-3C6F781907A6}"/>
              </a:ext>
            </a:extLst>
          </p:cNvPr>
          <p:cNvSpPr>
            <a:spLocks noGrp="1"/>
          </p:cNvSpPr>
          <p:nvPr>
            <p:ph type="pic" sz="quarter" idx="21"/>
          </p:nvPr>
        </p:nvSpPr>
        <p:spPr>
          <a:xfrm>
            <a:off x="0" y="-1"/>
            <a:ext cx="12192000" cy="2699411"/>
          </a:xfrm>
          <a:custGeom>
            <a:avLst/>
            <a:gdLst>
              <a:gd name="connsiteX0" fmla="*/ 0 w 9906001"/>
              <a:gd name="connsiteY0" fmla="*/ 0 h 2736157"/>
              <a:gd name="connsiteX1" fmla="*/ 7715250 w 9906001"/>
              <a:gd name="connsiteY1" fmla="*/ 0 h 2736157"/>
              <a:gd name="connsiteX2" fmla="*/ 7715250 w 9906001"/>
              <a:gd name="connsiteY2" fmla="*/ 1 h 2736157"/>
              <a:gd name="connsiteX3" fmla="*/ 9906000 w 9906001"/>
              <a:gd name="connsiteY3" fmla="*/ 1 h 2736157"/>
              <a:gd name="connsiteX4" fmla="*/ 9906000 w 9906001"/>
              <a:gd name="connsiteY4" fmla="*/ 47626 h 2736157"/>
              <a:gd name="connsiteX5" fmla="*/ 9906001 w 9906001"/>
              <a:gd name="connsiteY5" fmla="*/ 47626 h 2736157"/>
              <a:gd name="connsiteX6" fmla="*/ 9906001 w 9906001"/>
              <a:gd name="connsiteY6" fmla="*/ 2181404 h 2736157"/>
              <a:gd name="connsiteX7" fmla="*/ 9906000 w 9906001"/>
              <a:gd name="connsiteY7" fmla="*/ 2181404 h 2736157"/>
              <a:gd name="connsiteX8" fmla="*/ 9906000 w 9906001"/>
              <a:gd name="connsiteY8" fmla="*/ 2400301 h 2736157"/>
              <a:gd name="connsiteX9" fmla="*/ 9906000 w 9906001"/>
              <a:gd name="connsiteY9" fmla="*/ 2719389 h 2736157"/>
              <a:gd name="connsiteX10" fmla="*/ 9906000 w 9906001"/>
              <a:gd name="connsiteY10" fmla="*/ 2736157 h 2736157"/>
              <a:gd name="connsiteX11" fmla="*/ 0 w 9906001"/>
              <a:gd name="connsiteY11" fmla="*/ 2736157 h 2736157"/>
              <a:gd name="connsiteX12" fmla="*/ 0 w 9906001"/>
              <a:gd name="connsiteY12" fmla="*/ 2719389 h 2736157"/>
              <a:gd name="connsiteX13" fmla="*/ 0 w 9906001"/>
              <a:gd name="connsiteY13" fmla="*/ 2400301 h 2736157"/>
              <a:gd name="connsiteX14" fmla="*/ 0 w 9906001"/>
              <a:gd name="connsiteY14" fmla="*/ 2152651 h 2736157"/>
              <a:gd name="connsiteX15" fmla="*/ 0 w 9906001"/>
              <a:gd name="connsiteY15" fmla="*/ 2028826 h 2736157"/>
              <a:gd name="connsiteX16" fmla="*/ 0 w 9906001"/>
              <a:gd name="connsiteY16" fmla="*/ 1862668 h 2736157"/>
              <a:gd name="connsiteX17" fmla="*/ 0 w 9906001"/>
              <a:gd name="connsiteY17" fmla="*/ 1200151 h 27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06001" h="2736157">
                <a:moveTo>
                  <a:pt x="0" y="0"/>
                </a:moveTo>
                <a:lnTo>
                  <a:pt x="7715250" y="0"/>
                </a:lnTo>
                <a:lnTo>
                  <a:pt x="7715250" y="1"/>
                </a:lnTo>
                <a:lnTo>
                  <a:pt x="9906000" y="1"/>
                </a:lnTo>
                <a:lnTo>
                  <a:pt x="9906000" y="47626"/>
                </a:lnTo>
                <a:lnTo>
                  <a:pt x="9906001" y="47626"/>
                </a:lnTo>
                <a:lnTo>
                  <a:pt x="9906001" y="2181404"/>
                </a:lnTo>
                <a:lnTo>
                  <a:pt x="9906000" y="2181404"/>
                </a:lnTo>
                <a:lnTo>
                  <a:pt x="9906000" y="2400301"/>
                </a:lnTo>
                <a:lnTo>
                  <a:pt x="9906000" y="2719389"/>
                </a:lnTo>
                <a:lnTo>
                  <a:pt x="9906000" y="2736157"/>
                </a:lnTo>
                <a:lnTo>
                  <a:pt x="0" y="2736157"/>
                </a:lnTo>
                <a:lnTo>
                  <a:pt x="0" y="2719389"/>
                </a:lnTo>
                <a:lnTo>
                  <a:pt x="0" y="2400301"/>
                </a:lnTo>
                <a:lnTo>
                  <a:pt x="0" y="2152651"/>
                </a:lnTo>
                <a:lnTo>
                  <a:pt x="0" y="2028826"/>
                </a:lnTo>
                <a:lnTo>
                  <a:pt x="0" y="1862668"/>
                </a:lnTo>
                <a:lnTo>
                  <a:pt x="0" y="1200151"/>
                </a:lnTo>
                <a:close/>
              </a:path>
            </a:pathLst>
          </a:custGeom>
          <a:solidFill>
            <a:schemeClr val="accent6"/>
          </a:solidFill>
        </p:spPr>
        <p:txBody>
          <a:bodyPr wrap="square" anchor="ctr">
            <a:noAutofit/>
          </a:bodyPr>
          <a:lstStyle>
            <a:lvl1pPr algn="ctr">
              <a:defRPr>
                <a:solidFill>
                  <a:schemeClr val="accent4"/>
                </a:solidFill>
              </a:defRPr>
            </a:lvl1pPr>
          </a:lstStyle>
          <a:p>
            <a:endParaRPr lang="nl-NL" noProof="0"/>
          </a:p>
        </p:txBody>
      </p:sp>
      <p:sp>
        <p:nvSpPr>
          <p:cNvPr id="32" name="Text Placeholder 10">
            <a:extLst>
              <a:ext uri="{FF2B5EF4-FFF2-40B4-BE49-F238E27FC236}">
                <a16:creationId xmlns:a16="http://schemas.microsoft.com/office/drawing/2014/main" id="{C93210FF-74DC-4800-9C4B-635850D86447}"/>
              </a:ext>
            </a:extLst>
          </p:cNvPr>
          <p:cNvSpPr>
            <a:spLocks noGrp="1"/>
          </p:cNvSpPr>
          <p:nvPr>
            <p:ph type="body" sz="quarter" idx="20"/>
          </p:nvPr>
        </p:nvSpPr>
        <p:spPr>
          <a:xfrm>
            <a:off x="350747" y="2152958"/>
            <a:ext cx="11490506" cy="3708472"/>
          </a:xfrm>
          <a:prstGeom prst="rect">
            <a:avLst/>
          </a:prstGeom>
          <a:solidFill>
            <a:schemeClr val="bg1"/>
          </a:solidFill>
        </p:spPr>
        <p:txBody>
          <a:bodyPr lIns="360000" tIns="1152000" rIns="360000" bIns="252000" numCol="3" spcCol="180000">
            <a:noAutofit/>
          </a:bodyPr>
          <a:lstStyle>
            <a:lvl1pPr>
              <a:lnSpc>
                <a:spcPct val="100000"/>
              </a:lnSpc>
              <a:spcAft>
                <a:spcPts val="600"/>
              </a:spcAft>
              <a:defRPr sz="1000" b="0">
                <a:solidFill>
                  <a:schemeClr val="tx1"/>
                </a:solidFill>
              </a:defRPr>
            </a:lvl1pPr>
            <a:lvl2pPr marL="171399" indent="-171399">
              <a:lnSpc>
                <a:spcPct val="100000"/>
              </a:lnSpc>
              <a:spcAft>
                <a:spcPts val="600"/>
              </a:spcAft>
              <a:buClrTx/>
              <a:buFont typeface="Arial" panose="020B0604020202020204" pitchFamily="34" charset="0"/>
              <a:buChar char="•"/>
              <a:defRPr sz="1000" cap="none" baseline="0"/>
            </a:lvl2pPr>
            <a:lvl3pPr>
              <a:lnSpc>
                <a:spcPct val="100000"/>
              </a:lnSpc>
              <a:defRPr sz="800"/>
            </a:lvl3pPr>
            <a:lvl4pPr marL="0" indent="0">
              <a:spcBef>
                <a:spcPts val="0"/>
              </a:spcBef>
              <a:spcAft>
                <a:spcPts val="800"/>
              </a:spcAft>
              <a:buNone/>
              <a:defRPr sz="1100"/>
            </a:lvl4pPr>
            <a:lvl5pPr marL="0" indent="0">
              <a:spcBef>
                <a:spcPts val="0"/>
              </a:spcBef>
              <a:spcAft>
                <a:spcPts val="800"/>
              </a:spcAft>
              <a:buFont typeface="Arial" panose="020B0604020202020204" pitchFamily="34" charset="0"/>
              <a:buNone/>
              <a:defRPr sz="1100"/>
            </a:lvl5pPr>
            <a:lvl6pPr marL="0" indent="0">
              <a:lnSpc>
                <a:spcPct val="100000"/>
              </a:lnSpc>
              <a:spcBef>
                <a:spcPts val="0"/>
              </a:spcBef>
              <a:spcAft>
                <a:spcPts val="800"/>
              </a:spcAft>
              <a:buNone/>
              <a:defRPr/>
            </a:lvl6pPr>
            <a:lvl7pPr marL="0" indent="0">
              <a:lnSpc>
                <a:spcPct val="100000"/>
              </a:lnSpc>
              <a:spcBef>
                <a:spcPts val="0"/>
              </a:spcBef>
              <a:spcAft>
                <a:spcPts val="800"/>
              </a:spcAft>
              <a:buNone/>
              <a:defRPr sz="1100"/>
            </a:lvl7pPr>
            <a:lvl8pPr marL="0" indent="0">
              <a:lnSpc>
                <a:spcPct val="100000"/>
              </a:lnSpc>
              <a:spcBef>
                <a:spcPts val="0"/>
              </a:spcBef>
              <a:spcAft>
                <a:spcPts val="800"/>
              </a:spcAft>
              <a:buNone/>
              <a:defRPr sz="1100"/>
            </a:lvl8pPr>
            <a:lvl9pPr marL="0" indent="0">
              <a:lnSpc>
                <a:spcPct val="100000"/>
              </a:lnSpc>
              <a:spcBef>
                <a:spcPts val="0"/>
              </a:spcBef>
              <a:spcAft>
                <a:spcPts val="800"/>
              </a:spcAft>
              <a:buNone/>
              <a:defRPr sz="1100"/>
            </a:lvl9pPr>
          </a:lstStyle>
          <a:p>
            <a:pPr lvl="0"/>
            <a:r>
              <a:rPr lang="nl-NL" noProof="0"/>
              <a:t>Click to edit Master text styles</a:t>
            </a:r>
          </a:p>
          <a:p>
            <a:pPr lvl="1"/>
            <a:r>
              <a:rPr lang="nl-NL" noProof="0"/>
              <a:t>2</a:t>
            </a:r>
          </a:p>
          <a:p>
            <a:pPr lvl="2"/>
            <a:r>
              <a:rPr lang="nl-NL" noProof="0"/>
              <a:t>footnote</a:t>
            </a:r>
          </a:p>
        </p:txBody>
      </p:sp>
      <p:sp>
        <p:nvSpPr>
          <p:cNvPr id="34" name="txtWMTD">
            <a:extLst>
              <a:ext uri="{FF2B5EF4-FFF2-40B4-BE49-F238E27FC236}">
                <a16:creationId xmlns:a16="http://schemas.microsoft.com/office/drawing/2014/main" id="{D7B45ABC-DAE2-432E-85CF-E567F7713573}"/>
              </a:ext>
            </a:extLst>
          </p:cNvPr>
          <p:cNvSpPr txBox="1">
            <a:spLocks/>
          </p:cNvSpPr>
          <p:nvPr userDrawn="1"/>
        </p:nvSpPr>
        <p:spPr>
          <a:xfrm>
            <a:off x="733234" y="5967700"/>
            <a:ext cx="2651841" cy="420908"/>
          </a:xfrm>
          <a:prstGeom prst="rect">
            <a:avLst/>
          </a:prstGeom>
        </p:spPr>
        <p:txBody>
          <a:bodyPr vert="horz" wrap="square" lIns="0" tIns="45708" rIns="91416" bIns="45708" rtlCol="0">
            <a:noAutofit/>
          </a:bodyPr>
          <a:lstStyle/>
          <a:p>
            <a:pPr>
              <a:spcAft>
                <a:spcPts val="0"/>
              </a:spcAft>
            </a:pPr>
            <a:r>
              <a:rPr lang="nl-NL" sz="1200" b="1" noProof="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spcAft>
                <a:spcPts val="0"/>
              </a:spcAft>
            </a:pPr>
            <a:r>
              <a:rPr lang="nl-NL" sz="1000" noProof="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
        <p:nvSpPr>
          <p:cNvPr id="36" name="Text Placeholder 7">
            <a:extLst>
              <a:ext uri="{FF2B5EF4-FFF2-40B4-BE49-F238E27FC236}">
                <a16:creationId xmlns:a16="http://schemas.microsoft.com/office/drawing/2014/main" id="{EA0E6C89-7E64-42CA-8DA3-0A550B03D48C}"/>
              </a:ext>
            </a:extLst>
          </p:cNvPr>
          <p:cNvSpPr>
            <a:spLocks noGrp="1"/>
          </p:cNvSpPr>
          <p:nvPr>
            <p:ph type="body" sz="quarter" idx="16" hasCustomPrompt="1"/>
          </p:nvPr>
        </p:nvSpPr>
        <p:spPr>
          <a:xfrm>
            <a:off x="733235" y="2330701"/>
            <a:ext cx="8573441" cy="368710"/>
          </a:xfrm>
          <a:prstGeom prst="rect">
            <a:avLst/>
          </a:prstGeom>
        </p:spPr>
        <p:txBody>
          <a:bodyPr rIns="0" anchor="b">
            <a:noAutofit/>
          </a:bodyPr>
          <a:lstStyle>
            <a:lvl1pPr>
              <a:lnSpc>
                <a:spcPct val="100000"/>
              </a:lnSpc>
              <a:spcBef>
                <a:spcPts val="0"/>
              </a:spcBef>
              <a:spcAft>
                <a:spcPts val="0"/>
              </a:spcAft>
              <a:defRPr sz="2199" b="1" cap="none" spc="0" baseline="0">
                <a:solidFill>
                  <a:schemeClr val="tx1"/>
                </a:solidFill>
              </a:defRPr>
            </a:lvl1pPr>
            <a:lvl2pPr>
              <a:lnSpc>
                <a:spcPct val="80000"/>
              </a:lnSpc>
              <a:spcBef>
                <a:spcPts val="0"/>
              </a:spcBef>
              <a:defRPr sz="4999" spc="-150">
                <a:solidFill>
                  <a:schemeClr val="accent4"/>
                </a:solidFill>
              </a:defRPr>
            </a:lvl2pPr>
          </a:lstStyle>
          <a:p>
            <a:pPr lvl="0"/>
            <a:r>
              <a:rPr lang="nl-NL" noProof="0"/>
              <a:t>Click to edit title</a:t>
            </a:r>
          </a:p>
        </p:txBody>
      </p:sp>
      <p:sp>
        <p:nvSpPr>
          <p:cNvPr id="37" name="Text Placeholder 22">
            <a:extLst>
              <a:ext uri="{FF2B5EF4-FFF2-40B4-BE49-F238E27FC236}">
                <a16:creationId xmlns:a16="http://schemas.microsoft.com/office/drawing/2014/main" id="{449D4FDD-19BA-4A1E-8FE1-7FC571559F6B}"/>
              </a:ext>
            </a:extLst>
          </p:cNvPr>
          <p:cNvSpPr>
            <a:spLocks noGrp="1"/>
          </p:cNvSpPr>
          <p:nvPr>
            <p:ph type="body" sz="quarter" idx="18" hasCustomPrompt="1"/>
          </p:nvPr>
        </p:nvSpPr>
        <p:spPr>
          <a:xfrm>
            <a:off x="733234" y="2736734"/>
            <a:ext cx="8573442" cy="465846"/>
          </a:xfrm>
          <a:prstGeom prst="rect">
            <a:avLst/>
          </a:prstGeom>
        </p:spPr>
        <p:txBody>
          <a:bodyPr lIns="0" tIns="0" rIns="0" bIns="0" anchor="t">
            <a:noAutofit/>
          </a:bodyPr>
          <a:lstStyle>
            <a:lvl1pPr>
              <a:lnSpc>
                <a:spcPct val="100000"/>
              </a:lnSpc>
              <a:spcBef>
                <a:spcPts val="0"/>
              </a:spcBef>
              <a:spcAft>
                <a:spcPts val="0"/>
              </a:spcAft>
              <a:defRPr sz="1699" b="0">
                <a:solidFill>
                  <a:schemeClr val="tx1"/>
                </a:solidFill>
              </a:defRPr>
            </a:lvl1pPr>
          </a:lstStyle>
          <a:p>
            <a:pPr lvl="0"/>
            <a:r>
              <a:rPr lang="nl-NL" noProof="0"/>
              <a:t>Click to edit subtitle</a:t>
            </a:r>
          </a:p>
        </p:txBody>
      </p:sp>
      <p:cxnSp>
        <p:nvCxnSpPr>
          <p:cNvPr id="38" name="Straight Connector 37">
            <a:extLst>
              <a:ext uri="{FF2B5EF4-FFF2-40B4-BE49-F238E27FC236}">
                <a16:creationId xmlns:a16="http://schemas.microsoft.com/office/drawing/2014/main" id="{EF843E07-1E3D-40F4-9B99-CA47C031161F}"/>
              </a:ext>
            </a:extLst>
          </p:cNvPr>
          <p:cNvCxnSpPr>
            <a:cxnSpLocks/>
          </p:cNvCxnSpPr>
          <p:nvPr userDrawn="1"/>
        </p:nvCxnSpPr>
        <p:spPr>
          <a:xfrm>
            <a:off x="733234" y="5906289"/>
            <a:ext cx="1076609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386064"/>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ase Study (Light Logo)">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117207-40B0-44F8-AD72-850E1FCD8D4D}"/>
              </a:ext>
            </a:extLst>
          </p:cNvPr>
          <p:cNvSpPr/>
          <p:nvPr userDrawn="1"/>
        </p:nvSpPr>
        <p:spPr>
          <a:xfrm>
            <a:off x="350746" y="3228168"/>
            <a:ext cx="11490508" cy="3253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noProof="0"/>
          </a:p>
        </p:txBody>
      </p:sp>
      <p:grpSp>
        <p:nvGrpSpPr>
          <p:cNvPr id="16" name="Group 15">
            <a:extLst>
              <a:ext uri="{FF2B5EF4-FFF2-40B4-BE49-F238E27FC236}">
                <a16:creationId xmlns:a16="http://schemas.microsoft.com/office/drawing/2014/main" id="{F9FBF322-5CD9-4E41-9D82-DE5F5614E3D2}"/>
              </a:ext>
            </a:extLst>
          </p:cNvPr>
          <p:cNvGrpSpPr/>
          <p:nvPr userDrawn="1"/>
        </p:nvGrpSpPr>
        <p:grpSpPr>
          <a:xfrm>
            <a:off x="11047752" y="6009631"/>
            <a:ext cx="431296" cy="393247"/>
            <a:chOff x="8524580" y="315778"/>
            <a:chExt cx="914343" cy="833659"/>
          </a:xfrm>
        </p:grpSpPr>
        <p:sp>
          <p:nvSpPr>
            <p:cNvPr id="17" name="Freeform 13">
              <a:extLst>
                <a:ext uri="{FF2B5EF4-FFF2-40B4-BE49-F238E27FC236}">
                  <a16:creationId xmlns:a16="http://schemas.microsoft.com/office/drawing/2014/main" id="{69CCBCAA-349A-4024-B71F-90E6CBC5AC6E}"/>
                </a:ext>
              </a:extLst>
            </p:cNvPr>
            <p:cNvSpPr>
              <a:spLocks/>
            </p:cNvSpPr>
            <p:nvPr userDrawn="1"/>
          </p:nvSpPr>
          <p:spPr bwMode="auto">
            <a:xfrm>
              <a:off x="8524580" y="337259"/>
              <a:ext cx="812181" cy="812178"/>
            </a:xfrm>
            <a:custGeom>
              <a:avLst/>
              <a:gdLst>
                <a:gd name="T0" fmla="*/ 1875 w 3327"/>
                <a:gd name="T1" fmla="*/ 13 h 3326"/>
                <a:gd name="T2" fmla="*/ 2175 w 3327"/>
                <a:gd name="T3" fmla="*/ 80 h 3326"/>
                <a:gd name="T4" fmla="*/ 2452 w 3327"/>
                <a:gd name="T5" fmla="*/ 198 h 3326"/>
                <a:gd name="T6" fmla="*/ 2532 w 3327"/>
                <a:gd name="T7" fmla="*/ 328 h 3326"/>
                <a:gd name="T8" fmla="*/ 2559 w 3327"/>
                <a:gd name="T9" fmla="*/ 486 h 3326"/>
                <a:gd name="T10" fmla="*/ 2634 w 3327"/>
                <a:gd name="T11" fmla="*/ 620 h 3326"/>
                <a:gd name="T12" fmla="*/ 2748 w 3327"/>
                <a:gd name="T13" fmla="*/ 722 h 3326"/>
                <a:gd name="T14" fmla="*/ 2891 w 3327"/>
                <a:gd name="T15" fmla="*/ 784 h 3326"/>
                <a:gd name="T16" fmla="*/ 3039 w 3327"/>
                <a:gd name="T17" fmla="*/ 794 h 3326"/>
                <a:gd name="T18" fmla="*/ 3146 w 3327"/>
                <a:gd name="T19" fmla="*/ 907 h 3326"/>
                <a:gd name="T20" fmla="*/ 3044 w 3327"/>
                <a:gd name="T21" fmla="*/ 974 h 3326"/>
                <a:gd name="T22" fmla="*/ 2975 w 3327"/>
                <a:gd name="T23" fmla="*/ 1073 h 3326"/>
                <a:gd name="T24" fmla="*/ 2950 w 3327"/>
                <a:gd name="T25" fmla="*/ 1197 h 3326"/>
                <a:gd name="T26" fmla="*/ 2978 w 3327"/>
                <a:gd name="T27" fmla="*/ 1328 h 3326"/>
                <a:gd name="T28" fmla="*/ 3056 w 3327"/>
                <a:gd name="T29" fmla="*/ 1432 h 3326"/>
                <a:gd name="T30" fmla="*/ 3171 w 3327"/>
                <a:gd name="T31" fmla="*/ 1496 h 3326"/>
                <a:gd name="T32" fmla="*/ 3291 w 3327"/>
                <a:gd name="T33" fmla="*/ 1507 h 3326"/>
                <a:gd name="T34" fmla="*/ 3327 w 3327"/>
                <a:gd name="T35" fmla="*/ 1664 h 3326"/>
                <a:gd name="T36" fmla="*/ 3296 w 3327"/>
                <a:gd name="T37" fmla="*/ 1985 h 3326"/>
                <a:gd name="T38" fmla="*/ 3207 w 3327"/>
                <a:gd name="T39" fmla="*/ 2286 h 3326"/>
                <a:gd name="T40" fmla="*/ 3064 w 3327"/>
                <a:gd name="T41" fmla="*/ 2560 h 3326"/>
                <a:gd name="T42" fmla="*/ 2876 w 3327"/>
                <a:gd name="T43" fmla="*/ 2803 h 3326"/>
                <a:gd name="T44" fmla="*/ 2646 w 3327"/>
                <a:gd name="T45" fmla="*/ 3006 h 3326"/>
                <a:gd name="T46" fmla="*/ 2382 w 3327"/>
                <a:gd name="T47" fmla="*/ 3164 h 3326"/>
                <a:gd name="T48" fmla="*/ 2089 w 3327"/>
                <a:gd name="T49" fmla="*/ 3272 h 3326"/>
                <a:gd name="T50" fmla="*/ 1773 w 3327"/>
                <a:gd name="T51" fmla="*/ 3323 h 3326"/>
                <a:gd name="T52" fmla="*/ 1446 w 3327"/>
                <a:gd name="T53" fmla="*/ 3312 h 3326"/>
                <a:gd name="T54" fmla="*/ 1137 w 3327"/>
                <a:gd name="T55" fmla="*/ 3241 h 3326"/>
                <a:gd name="T56" fmla="*/ 854 w 3327"/>
                <a:gd name="T57" fmla="*/ 3116 h 3326"/>
                <a:gd name="T58" fmla="*/ 600 w 3327"/>
                <a:gd name="T59" fmla="*/ 2942 h 3326"/>
                <a:gd name="T60" fmla="*/ 384 w 3327"/>
                <a:gd name="T61" fmla="*/ 2726 h 3326"/>
                <a:gd name="T62" fmla="*/ 210 w 3327"/>
                <a:gd name="T63" fmla="*/ 2473 h 3326"/>
                <a:gd name="T64" fmla="*/ 85 w 3327"/>
                <a:gd name="T65" fmla="*/ 2189 h 3326"/>
                <a:gd name="T66" fmla="*/ 14 w 3327"/>
                <a:gd name="T67" fmla="*/ 1880 h 3326"/>
                <a:gd name="T68" fmla="*/ 3 w 3327"/>
                <a:gd name="T69" fmla="*/ 1554 h 3326"/>
                <a:gd name="T70" fmla="*/ 54 w 3327"/>
                <a:gd name="T71" fmla="*/ 1238 h 3326"/>
                <a:gd name="T72" fmla="*/ 163 w 3327"/>
                <a:gd name="T73" fmla="*/ 946 h 3326"/>
                <a:gd name="T74" fmla="*/ 321 w 3327"/>
                <a:gd name="T75" fmla="*/ 681 h 3326"/>
                <a:gd name="T76" fmla="*/ 524 w 3327"/>
                <a:gd name="T77" fmla="*/ 452 h 3326"/>
                <a:gd name="T78" fmla="*/ 766 w 3327"/>
                <a:gd name="T79" fmla="*/ 263 h 3326"/>
                <a:gd name="T80" fmla="*/ 1040 w 3327"/>
                <a:gd name="T81" fmla="*/ 121 h 3326"/>
                <a:gd name="T82" fmla="*/ 1341 w 3327"/>
                <a:gd name="T83" fmla="*/ 32 h 3326"/>
                <a:gd name="T84" fmla="*/ 1664 w 3327"/>
                <a:gd name="T85" fmla="*/ 0 h 3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7" h="3326">
                  <a:moveTo>
                    <a:pt x="1664" y="0"/>
                  </a:moveTo>
                  <a:lnTo>
                    <a:pt x="1769" y="3"/>
                  </a:lnTo>
                  <a:lnTo>
                    <a:pt x="1875" y="13"/>
                  </a:lnTo>
                  <a:lnTo>
                    <a:pt x="1977" y="29"/>
                  </a:lnTo>
                  <a:lnTo>
                    <a:pt x="2076" y="52"/>
                  </a:lnTo>
                  <a:lnTo>
                    <a:pt x="2175" y="80"/>
                  </a:lnTo>
                  <a:lnTo>
                    <a:pt x="2270" y="114"/>
                  </a:lnTo>
                  <a:lnTo>
                    <a:pt x="2363" y="154"/>
                  </a:lnTo>
                  <a:lnTo>
                    <a:pt x="2452" y="198"/>
                  </a:lnTo>
                  <a:lnTo>
                    <a:pt x="2538" y="248"/>
                  </a:lnTo>
                  <a:lnTo>
                    <a:pt x="2533" y="288"/>
                  </a:lnTo>
                  <a:lnTo>
                    <a:pt x="2532" y="328"/>
                  </a:lnTo>
                  <a:lnTo>
                    <a:pt x="2535" y="384"/>
                  </a:lnTo>
                  <a:lnTo>
                    <a:pt x="2544" y="436"/>
                  </a:lnTo>
                  <a:lnTo>
                    <a:pt x="2559" y="486"/>
                  </a:lnTo>
                  <a:lnTo>
                    <a:pt x="2579" y="534"/>
                  </a:lnTo>
                  <a:lnTo>
                    <a:pt x="2604" y="579"/>
                  </a:lnTo>
                  <a:lnTo>
                    <a:pt x="2634" y="620"/>
                  </a:lnTo>
                  <a:lnTo>
                    <a:pt x="2668" y="659"/>
                  </a:lnTo>
                  <a:lnTo>
                    <a:pt x="2706" y="693"/>
                  </a:lnTo>
                  <a:lnTo>
                    <a:pt x="2748" y="722"/>
                  </a:lnTo>
                  <a:lnTo>
                    <a:pt x="2793" y="748"/>
                  </a:lnTo>
                  <a:lnTo>
                    <a:pt x="2841" y="769"/>
                  </a:lnTo>
                  <a:lnTo>
                    <a:pt x="2891" y="784"/>
                  </a:lnTo>
                  <a:lnTo>
                    <a:pt x="2944" y="793"/>
                  </a:lnTo>
                  <a:lnTo>
                    <a:pt x="2998" y="796"/>
                  </a:lnTo>
                  <a:lnTo>
                    <a:pt x="3039" y="794"/>
                  </a:lnTo>
                  <a:lnTo>
                    <a:pt x="3079" y="788"/>
                  </a:lnTo>
                  <a:lnTo>
                    <a:pt x="3113" y="847"/>
                  </a:lnTo>
                  <a:lnTo>
                    <a:pt x="3146" y="907"/>
                  </a:lnTo>
                  <a:lnTo>
                    <a:pt x="3108" y="925"/>
                  </a:lnTo>
                  <a:lnTo>
                    <a:pt x="3074" y="947"/>
                  </a:lnTo>
                  <a:lnTo>
                    <a:pt x="3044" y="974"/>
                  </a:lnTo>
                  <a:lnTo>
                    <a:pt x="3016" y="1003"/>
                  </a:lnTo>
                  <a:lnTo>
                    <a:pt x="2993" y="1037"/>
                  </a:lnTo>
                  <a:lnTo>
                    <a:pt x="2975" y="1073"/>
                  </a:lnTo>
                  <a:lnTo>
                    <a:pt x="2961" y="1112"/>
                  </a:lnTo>
                  <a:lnTo>
                    <a:pt x="2952" y="1154"/>
                  </a:lnTo>
                  <a:lnTo>
                    <a:pt x="2950" y="1197"/>
                  </a:lnTo>
                  <a:lnTo>
                    <a:pt x="2953" y="1243"/>
                  </a:lnTo>
                  <a:lnTo>
                    <a:pt x="2962" y="1286"/>
                  </a:lnTo>
                  <a:lnTo>
                    <a:pt x="2978" y="1328"/>
                  </a:lnTo>
                  <a:lnTo>
                    <a:pt x="2999" y="1367"/>
                  </a:lnTo>
                  <a:lnTo>
                    <a:pt x="3026" y="1402"/>
                  </a:lnTo>
                  <a:lnTo>
                    <a:pt x="3056" y="1432"/>
                  </a:lnTo>
                  <a:lnTo>
                    <a:pt x="3091" y="1459"/>
                  </a:lnTo>
                  <a:lnTo>
                    <a:pt x="3130" y="1480"/>
                  </a:lnTo>
                  <a:lnTo>
                    <a:pt x="3171" y="1496"/>
                  </a:lnTo>
                  <a:lnTo>
                    <a:pt x="3215" y="1505"/>
                  </a:lnTo>
                  <a:lnTo>
                    <a:pt x="3261" y="1508"/>
                  </a:lnTo>
                  <a:lnTo>
                    <a:pt x="3291" y="1507"/>
                  </a:lnTo>
                  <a:lnTo>
                    <a:pt x="3319" y="1504"/>
                  </a:lnTo>
                  <a:lnTo>
                    <a:pt x="3326" y="1583"/>
                  </a:lnTo>
                  <a:lnTo>
                    <a:pt x="3327" y="1664"/>
                  </a:lnTo>
                  <a:lnTo>
                    <a:pt x="3323" y="1772"/>
                  </a:lnTo>
                  <a:lnTo>
                    <a:pt x="3313" y="1880"/>
                  </a:lnTo>
                  <a:lnTo>
                    <a:pt x="3296" y="1985"/>
                  </a:lnTo>
                  <a:lnTo>
                    <a:pt x="3272" y="2088"/>
                  </a:lnTo>
                  <a:lnTo>
                    <a:pt x="3242" y="2189"/>
                  </a:lnTo>
                  <a:lnTo>
                    <a:pt x="3207" y="2286"/>
                  </a:lnTo>
                  <a:lnTo>
                    <a:pt x="3165" y="2382"/>
                  </a:lnTo>
                  <a:lnTo>
                    <a:pt x="3117" y="2473"/>
                  </a:lnTo>
                  <a:lnTo>
                    <a:pt x="3064" y="2560"/>
                  </a:lnTo>
                  <a:lnTo>
                    <a:pt x="3006" y="2645"/>
                  </a:lnTo>
                  <a:lnTo>
                    <a:pt x="2943" y="2726"/>
                  </a:lnTo>
                  <a:lnTo>
                    <a:pt x="2876" y="2803"/>
                  </a:lnTo>
                  <a:lnTo>
                    <a:pt x="2804" y="2875"/>
                  </a:lnTo>
                  <a:lnTo>
                    <a:pt x="2726" y="2942"/>
                  </a:lnTo>
                  <a:lnTo>
                    <a:pt x="2646" y="3006"/>
                  </a:lnTo>
                  <a:lnTo>
                    <a:pt x="2561" y="3063"/>
                  </a:lnTo>
                  <a:lnTo>
                    <a:pt x="2474" y="3116"/>
                  </a:lnTo>
                  <a:lnTo>
                    <a:pt x="2382" y="3164"/>
                  </a:lnTo>
                  <a:lnTo>
                    <a:pt x="2287" y="3206"/>
                  </a:lnTo>
                  <a:lnTo>
                    <a:pt x="2190" y="3241"/>
                  </a:lnTo>
                  <a:lnTo>
                    <a:pt x="2089" y="3272"/>
                  </a:lnTo>
                  <a:lnTo>
                    <a:pt x="1986" y="3295"/>
                  </a:lnTo>
                  <a:lnTo>
                    <a:pt x="1880" y="3312"/>
                  </a:lnTo>
                  <a:lnTo>
                    <a:pt x="1773" y="3323"/>
                  </a:lnTo>
                  <a:lnTo>
                    <a:pt x="1664" y="3326"/>
                  </a:lnTo>
                  <a:lnTo>
                    <a:pt x="1554" y="3323"/>
                  </a:lnTo>
                  <a:lnTo>
                    <a:pt x="1446" y="3312"/>
                  </a:lnTo>
                  <a:lnTo>
                    <a:pt x="1341" y="3295"/>
                  </a:lnTo>
                  <a:lnTo>
                    <a:pt x="1238" y="3272"/>
                  </a:lnTo>
                  <a:lnTo>
                    <a:pt x="1137" y="3241"/>
                  </a:lnTo>
                  <a:lnTo>
                    <a:pt x="1040" y="3206"/>
                  </a:lnTo>
                  <a:lnTo>
                    <a:pt x="945" y="3164"/>
                  </a:lnTo>
                  <a:lnTo>
                    <a:pt x="854" y="3116"/>
                  </a:lnTo>
                  <a:lnTo>
                    <a:pt x="766" y="3063"/>
                  </a:lnTo>
                  <a:lnTo>
                    <a:pt x="681" y="3006"/>
                  </a:lnTo>
                  <a:lnTo>
                    <a:pt x="600" y="2942"/>
                  </a:lnTo>
                  <a:lnTo>
                    <a:pt x="524" y="2875"/>
                  </a:lnTo>
                  <a:lnTo>
                    <a:pt x="452" y="2803"/>
                  </a:lnTo>
                  <a:lnTo>
                    <a:pt x="384" y="2726"/>
                  </a:lnTo>
                  <a:lnTo>
                    <a:pt x="321" y="2645"/>
                  </a:lnTo>
                  <a:lnTo>
                    <a:pt x="263" y="2560"/>
                  </a:lnTo>
                  <a:lnTo>
                    <a:pt x="210" y="2473"/>
                  </a:lnTo>
                  <a:lnTo>
                    <a:pt x="163" y="2382"/>
                  </a:lnTo>
                  <a:lnTo>
                    <a:pt x="121" y="2286"/>
                  </a:lnTo>
                  <a:lnTo>
                    <a:pt x="85" y="2189"/>
                  </a:lnTo>
                  <a:lnTo>
                    <a:pt x="54" y="2088"/>
                  </a:lnTo>
                  <a:lnTo>
                    <a:pt x="32" y="1985"/>
                  </a:lnTo>
                  <a:lnTo>
                    <a:pt x="14" y="1880"/>
                  </a:lnTo>
                  <a:lnTo>
                    <a:pt x="3" y="1772"/>
                  </a:lnTo>
                  <a:lnTo>
                    <a:pt x="0" y="1664"/>
                  </a:lnTo>
                  <a:lnTo>
                    <a:pt x="3" y="1554"/>
                  </a:lnTo>
                  <a:lnTo>
                    <a:pt x="14" y="1446"/>
                  </a:lnTo>
                  <a:lnTo>
                    <a:pt x="32" y="1341"/>
                  </a:lnTo>
                  <a:lnTo>
                    <a:pt x="54" y="1238"/>
                  </a:lnTo>
                  <a:lnTo>
                    <a:pt x="85" y="1137"/>
                  </a:lnTo>
                  <a:lnTo>
                    <a:pt x="121" y="1040"/>
                  </a:lnTo>
                  <a:lnTo>
                    <a:pt x="163" y="946"/>
                  </a:lnTo>
                  <a:lnTo>
                    <a:pt x="210" y="854"/>
                  </a:lnTo>
                  <a:lnTo>
                    <a:pt x="263" y="765"/>
                  </a:lnTo>
                  <a:lnTo>
                    <a:pt x="321" y="681"/>
                  </a:lnTo>
                  <a:lnTo>
                    <a:pt x="384" y="600"/>
                  </a:lnTo>
                  <a:lnTo>
                    <a:pt x="452" y="524"/>
                  </a:lnTo>
                  <a:lnTo>
                    <a:pt x="524" y="452"/>
                  </a:lnTo>
                  <a:lnTo>
                    <a:pt x="600" y="384"/>
                  </a:lnTo>
                  <a:lnTo>
                    <a:pt x="681" y="320"/>
                  </a:lnTo>
                  <a:lnTo>
                    <a:pt x="766" y="263"/>
                  </a:lnTo>
                  <a:lnTo>
                    <a:pt x="854" y="211"/>
                  </a:lnTo>
                  <a:lnTo>
                    <a:pt x="945" y="163"/>
                  </a:lnTo>
                  <a:lnTo>
                    <a:pt x="1040" y="121"/>
                  </a:lnTo>
                  <a:lnTo>
                    <a:pt x="1137" y="85"/>
                  </a:lnTo>
                  <a:lnTo>
                    <a:pt x="1238" y="54"/>
                  </a:lnTo>
                  <a:lnTo>
                    <a:pt x="1341" y="32"/>
                  </a:lnTo>
                  <a:lnTo>
                    <a:pt x="1446" y="13"/>
                  </a:lnTo>
                  <a:lnTo>
                    <a:pt x="1554" y="3"/>
                  </a:lnTo>
                  <a:lnTo>
                    <a:pt x="1664" y="0"/>
                  </a:lnTo>
                  <a:close/>
                </a:path>
              </a:pathLst>
            </a:custGeom>
            <a:solidFill>
              <a:srgbClr val="D13139"/>
            </a:solidFill>
            <a:ln w="19050">
              <a:noFill/>
              <a:prstDash val="solid"/>
              <a:round/>
              <a:headEnd/>
              <a:tailEnd/>
            </a:ln>
          </p:spPr>
          <p:txBody>
            <a:bodyPr vert="horz" wrap="square" lIns="91440" tIns="45720" rIns="91440" bIns="45720" numCol="1" anchor="t" anchorCtr="0" compatLnSpc="1">
              <a:prstTxWarp prst="textNoShape">
                <a:avLst/>
              </a:prstTxWarp>
            </a:bodyPr>
            <a:lstStyle/>
            <a:p>
              <a:endParaRPr lang="nl-NL" sz="1799" noProof="0"/>
            </a:p>
          </p:txBody>
        </p:sp>
        <p:sp>
          <p:nvSpPr>
            <p:cNvPr id="18" name="Freeform 15">
              <a:extLst>
                <a:ext uri="{FF2B5EF4-FFF2-40B4-BE49-F238E27FC236}">
                  <a16:creationId xmlns:a16="http://schemas.microsoft.com/office/drawing/2014/main" id="{A1F5828A-0293-44C6-B181-A8B043D040D8}"/>
                </a:ext>
              </a:extLst>
            </p:cNvPr>
            <p:cNvSpPr>
              <a:spLocks/>
            </p:cNvSpPr>
            <p:nvPr userDrawn="1"/>
          </p:nvSpPr>
          <p:spPr bwMode="auto">
            <a:xfrm>
              <a:off x="9363261" y="481612"/>
              <a:ext cx="75662" cy="75660"/>
            </a:xfrm>
            <a:custGeom>
              <a:avLst/>
              <a:gdLst>
                <a:gd name="T0" fmla="*/ 161 w 320"/>
                <a:gd name="T1" fmla="*/ 0 h 321"/>
                <a:gd name="T2" fmla="*/ 192 w 320"/>
                <a:gd name="T3" fmla="*/ 4 h 321"/>
                <a:gd name="T4" fmla="*/ 223 w 320"/>
                <a:gd name="T5" fmla="*/ 13 h 321"/>
                <a:gd name="T6" fmla="*/ 250 w 320"/>
                <a:gd name="T7" fmla="*/ 27 h 321"/>
                <a:gd name="T8" fmla="*/ 274 w 320"/>
                <a:gd name="T9" fmla="*/ 48 h 321"/>
                <a:gd name="T10" fmla="*/ 293 w 320"/>
                <a:gd name="T11" fmla="*/ 71 h 321"/>
                <a:gd name="T12" fmla="*/ 308 w 320"/>
                <a:gd name="T13" fmla="*/ 99 h 321"/>
                <a:gd name="T14" fmla="*/ 317 w 320"/>
                <a:gd name="T15" fmla="*/ 128 h 321"/>
                <a:gd name="T16" fmla="*/ 320 w 320"/>
                <a:gd name="T17" fmla="*/ 161 h 321"/>
                <a:gd name="T18" fmla="*/ 317 w 320"/>
                <a:gd name="T19" fmla="*/ 193 h 321"/>
                <a:gd name="T20" fmla="*/ 308 w 320"/>
                <a:gd name="T21" fmla="*/ 223 h 321"/>
                <a:gd name="T22" fmla="*/ 293 w 320"/>
                <a:gd name="T23" fmla="*/ 250 h 321"/>
                <a:gd name="T24" fmla="*/ 274 w 320"/>
                <a:gd name="T25" fmla="*/ 274 h 321"/>
                <a:gd name="T26" fmla="*/ 250 w 320"/>
                <a:gd name="T27" fmla="*/ 293 h 321"/>
                <a:gd name="T28" fmla="*/ 223 w 320"/>
                <a:gd name="T29" fmla="*/ 308 h 321"/>
                <a:gd name="T30" fmla="*/ 192 w 320"/>
                <a:gd name="T31" fmla="*/ 317 h 321"/>
                <a:gd name="T32" fmla="*/ 161 w 320"/>
                <a:gd name="T33" fmla="*/ 321 h 321"/>
                <a:gd name="T34" fmla="*/ 128 w 320"/>
                <a:gd name="T35" fmla="*/ 317 h 321"/>
                <a:gd name="T36" fmla="*/ 98 w 320"/>
                <a:gd name="T37" fmla="*/ 308 h 321"/>
                <a:gd name="T38" fmla="*/ 70 w 320"/>
                <a:gd name="T39" fmla="*/ 293 h 321"/>
                <a:gd name="T40" fmla="*/ 47 w 320"/>
                <a:gd name="T41" fmla="*/ 274 h 321"/>
                <a:gd name="T42" fmla="*/ 27 w 320"/>
                <a:gd name="T43" fmla="*/ 250 h 321"/>
                <a:gd name="T44" fmla="*/ 12 w 320"/>
                <a:gd name="T45" fmla="*/ 223 h 321"/>
                <a:gd name="T46" fmla="*/ 3 w 320"/>
                <a:gd name="T47" fmla="*/ 193 h 321"/>
                <a:gd name="T48" fmla="*/ 0 w 320"/>
                <a:gd name="T49" fmla="*/ 161 h 321"/>
                <a:gd name="T50" fmla="*/ 3 w 320"/>
                <a:gd name="T51" fmla="*/ 128 h 321"/>
                <a:gd name="T52" fmla="*/ 12 w 320"/>
                <a:gd name="T53" fmla="*/ 99 h 321"/>
                <a:gd name="T54" fmla="*/ 27 w 320"/>
                <a:gd name="T55" fmla="*/ 71 h 321"/>
                <a:gd name="T56" fmla="*/ 47 w 320"/>
                <a:gd name="T57" fmla="*/ 48 h 321"/>
                <a:gd name="T58" fmla="*/ 70 w 320"/>
                <a:gd name="T59" fmla="*/ 27 h 321"/>
                <a:gd name="T60" fmla="*/ 98 w 320"/>
                <a:gd name="T61" fmla="*/ 13 h 321"/>
                <a:gd name="T62" fmla="*/ 128 w 320"/>
                <a:gd name="T63" fmla="*/ 4 h 321"/>
                <a:gd name="T64" fmla="*/ 161 w 320"/>
                <a:gd name="T65"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321">
                  <a:moveTo>
                    <a:pt x="161" y="0"/>
                  </a:moveTo>
                  <a:lnTo>
                    <a:pt x="192" y="4"/>
                  </a:lnTo>
                  <a:lnTo>
                    <a:pt x="223" y="13"/>
                  </a:lnTo>
                  <a:lnTo>
                    <a:pt x="250" y="27"/>
                  </a:lnTo>
                  <a:lnTo>
                    <a:pt x="274" y="48"/>
                  </a:lnTo>
                  <a:lnTo>
                    <a:pt x="293" y="71"/>
                  </a:lnTo>
                  <a:lnTo>
                    <a:pt x="308" y="99"/>
                  </a:lnTo>
                  <a:lnTo>
                    <a:pt x="317" y="128"/>
                  </a:lnTo>
                  <a:lnTo>
                    <a:pt x="320" y="161"/>
                  </a:lnTo>
                  <a:lnTo>
                    <a:pt x="317" y="193"/>
                  </a:lnTo>
                  <a:lnTo>
                    <a:pt x="308" y="223"/>
                  </a:lnTo>
                  <a:lnTo>
                    <a:pt x="293" y="250"/>
                  </a:lnTo>
                  <a:lnTo>
                    <a:pt x="274" y="274"/>
                  </a:lnTo>
                  <a:lnTo>
                    <a:pt x="250" y="293"/>
                  </a:lnTo>
                  <a:lnTo>
                    <a:pt x="223" y="308"/>
                  </a:lnTo>
                  <a:lnTo>
                    <a:pt x="192" y="317"/>
                  </a:lnTo>
                  <a:lnTo>
                    <a:pt x="161" y="321"/>
                  </a:lnTo>
                  <a:lnTo>
                    <a:pt x="128" y="317"/>
                  </a:lnTo>
                  <a:lnTo>
                    <a:pt x="98" y="308"/>
                  </a:lnTo>
                  <a:lnTo>
                    <a:pt x="70" y="293"/>
                  </a:lnTo>
                  <a:lnTo>
                    <a:pt x="47" y="274"/>
                  </a:lnTo>
                  <a:lnTo>
                    <a:pt x="27" y="250"/>
                  </a:lnTo>
                  <a:lnTo>
                    <a:pt x="12" y="223"/>
                  </a:lnTo>
                  <a:lnTo>
                    <a:pt x="3" y="193"/>
                  </a:lnTo>
                  <a:lnTo>
                    <a:pt x="0" y="161"/>
                  </a:lnTo>
                  <a:lnTo>
                    <a:pt x="3" y="128"/>
                  </a:lnTo>
                  <a:lnTo>
                    <a:pt x="12" y="99"/>
                  </a:lnTo>
                  <a:lnTo>
                    <a:pt x="27" y="71"/>
                  </a:lnTo>
                  <a:lnTo>
                    <a:pt x="47" y="48"/>
                  </a:lnTo>
                  <a:lnTo>
                    <a:pt x="70" y="27"/>
                  </a:lnTo>
                  <a:lnTo>
                    <a:pt x="98" y="13"/>
                  </a:lnTo>
                  <a:lnTo>
                    <a:pt x="128" y="4"/>
                  </a:lnTo>
                  <a:lnTo>
                    <a:pt x="161" y="0"/>
                  </a:lnTo>
                  <a:close/>
                </a:path>
              </a:pathLst>
            </a:custGeom>
            <a:solidFill>
              <a:srgbClr val="9AB0C5"/>
            </a:solidFill>
            <a:ln w="12700">
              <a:noFill/>
              <a:prstDash val="solid"/>
              <a:round/>
              <a:headEnd/>
              <a:tailEnd/>
            </a:ln>
          </p:spPr>
          <p:txBody>
            <a:bodyPr vert="horz" wrap="square" lIns="91440" tIns="45720" rIns="91440" bIns="45720" numCol="1" anchor="t" anchorCtr="0" compatLnSpc="1">
              <a:prstTxWarp prst="textNoShape">
                <a:avLst/>
              </a:prstTxWarp>
            </a:bodyPr>
            <a:lstStyle/>
            <a:p>
              <a:endParaRPr lang="nl-NL" sz="1799" noProof="0"/>
            </a:p>
          </p:txBody>
        </p:sp>
        <p:sp>
          <p:nvSpPr>
            <p:cNvPr id="19" name="Freeform 16">
              <a:extLst>
                <a:ext uri="{FF2B5EF4-FFF2-40B4-BE49-F238E27FC236}">
                  <a16:creationId xmlns:a16="http://schemas.microsoft.com/office/drawing/2014/main" id="{502346B0-5749-4133-99C2-B9C457FDDBBF}"/>
                </a:ext>
              </a:extLst>
            </p:cNvPr>
            <p:cNvSpPr>
              <a:spLocks/>
            </p:cNvSpPr>
            <p:nvPr userDrawn="1"/>
          </p:nvSpPr>
          <p:spPr bwMode="auto">
            <a:xfrm>
              <a:off x="9168213" y="315778"/>
              <a:ext cx="189408" cy="189408"/>
            </a:xfrm>
            <a:custGeom>
              <a:avLst/>
              <a:gdLst>
                <a:gd name="T0" fmla="*/ 398 w 797"/>
                <a:gd name="T1" fmla="*/ 0 h 796"/>
                <a:gd name="T2" fmla="*/ 448 w 797"/>
                <a:gd name="T3" fmla="*/ 2 h 796"/>
                <a:gd name="T4" fmla="*/ 497 w 797"/>
                <a:gd name="T5" fmla="*/ 11 h 796"/>
                <a:gd name="T6" fmla="*/ 542 w 797"/>
                <a:gd name="T7" fmla="*/ 26 h 796"/>
                <a:gd name="T8" fmla="*/ 585 w 797"/>
                <a:gd name="T9" fmla="*/ 46 h 796"/>
                <a:gd name="T10" fmla="*/ 626 w 797"/>
                <a:gd name="T11" fmla="*/ 71 h 796"/>
                <a:gd name="T12" fmla="*/ 663 w 797"/>
                <a:gd name="T13" fmla="*/ 99 h 796"/>
                <a:gd name="T14" fmla="*/ 696 w 797"/>
                <a:gd name="T15" fmla="*/ 133 h 796"/>
                <a:gd name="T16" fmla="*/ 726 w 797"/>
                <a:gd name="T17" fmla="*/ 170 h 796"/>
                <a:gd name="T18" fmla="*/ 749 w 797"/>
                <a:gd name="T19" fmla="*/ 210 h 796"/>
                <a:gd name="T20" fmla="*/ 770 w 797"/>
                <a:gd name="T21" fmla="*/ 253 h 796"/>
                <a:gd name="T22" fmla="*/ 785 w 797"/>
                <a:gd name="T23" fmla="*/ 300 h 796"/>
                <a:gd name="T24" fmla="*/ 794 w 797"/>
                <a:gd name="T25" fmla="*/ 347 h 796"/>
                <a:gd name="T26" fmla="*/ 797 w 797"/>
                <a:gd name="T27" fmla="*/ 397 h 796"/>
                <a:gd name="T28" fmla="*/ 794 w 797"/>
                <a:gd name="T29" fmla="*/ 448 h 796"/>
                <a:gd name="T30" fmla="*/ 785 w 797"/>
                <a:gd name="T31" fmla="*/ 496 h 796"/>
                <a:gd name="T32" fmla="*/ 770 w 797"/>
                <a:gd name="T33" fmla="*/ 542 h 796"/>
                <a:gd name="T34" fmla="*/ 749 w 797"/>
                <a:gd name="T35" fmla="*/ 585 h 796"/>
                <a:gd name="T36" fmla="*/ 726 w 797"/>
                <a:gd name="T37" fmla="*/ 625 h 796"/>
                <a:gd name="T38" fmla="*/ 696 w 797"/>
                <a:gd name="T39" fmla="*/ 662 h 796"/>
                <a:gd name="T40" fmla="*/ 663 w 797"/>
                <a:gd name="T41" fmla="*/ 695 h 796"/>
                <a:gd name="T42" fmla="*/ 626 w 797"/>
                <a:gd name="T43" fmla="*/ 725 h 796"/>
                <a:gd name="T44" fmla="*/ 585 w 797"/>
                <a:gd name="T45" fmla="*/ 750 h 796"/>
                <a:gd name="T46" fmla="*/ 542 w 797"/>
                <a:gd name="T47" fmla="*/ 770 h 796"/>
                <a:gd name="T48" fmla="*/ 497 w 797"/>
                <a:gd name="T49" fmla="*/ 783 h 796"/>
                <a:gd name="T50" fmla="*/ 448 w 797"/>
                <a:gd name="T51" fmla="*/ 793 h 796"/>
                <a:gd name="T52" fmla="*/ 398 w 797"/>
                <a:gd name="T53" fmla="*/ 796 h 796"/>
                <a:gd name="T54" fmla="*/ 348 w 797"/>
                <a:gd name="T55" fmla="*/ 793 h 796"/>
                <a:gd name="T56" fmla="*/ 300 w 797"/>
                <a:gd name="T57" fmla="*/ 783 h 796"/>
                <a:gd name="T58" fmla="*/ 254 w 797"/>
                <a:gd name="T59" fmla="*/ 770 h 796"/>
                <a:gd name="T60" fmla="*/ 211 w 797"/>
                <a:gd name="T61" fmla="*/ 750 h 796"/>
                <a:gd name="T62" fmla="*/ 171 w 797"/>
                <a:gd name="T63" fmla="*/ 725 h 796"/>
                <a:gd name="T64" fmla="*/ 133 w 797"/>
                <a:gd name="T65" fmla="*/ 695 h 796"/>
                <a:gd name="T66" fmla="*/ 100 w 797"/>
                <a:gd name="T67" fmla="*/ 662 h 796"/>
                <a:gd name="T68" fmla="*/ 71 w 797"/>
                <a:gd name="T69" fmla="*/ 625 h 796"/>
                <a:gd name="T70" fmla="*/ 46 w 797"/>
                <a:gd name="T71" fmla="*/ 585 h 796"/>
                <a:gd name="T72" fmla="*/ 27 w 797"/>
                <a:gd name="T73" fmla="*/ 542 h 796"/>
                <a:gd name="T74" fmla="*/ 12 w 797"/>
                <a:gd name="T75" fmla="*/ 496 h 796"/>
                <a:gd name="T76" fmla="*/ 3 w 797"/>
                <a:gd name="T77" fmla="*/ 448 h 796"/>
                <a:gd name="T78" fmla="*/ 0 w 797"/>
                <a:gd name="T79" fmla="*/ 397 h 796"/>
                <a:gd name="T80" fmla="*/ 3 w 797"/>
                <a:gd name="T81" fmla="*/ 347 h 796"/>
                <a:gd name="T82" fmla="*/ 12 w 797"/>
                <a:gd name="T83" fmla="*/ 300 h 796"/>
                <a:gd name="T84" fmla="*/ 27 w 797"/>
                <a:gd name="T85" fmla="*/ 253 h 796"/>
                <a:gd name="T86" fmla="*/ 46 w 797"/>
                <a:gd name="T87" fmla="*/ 210 h 796"/>
                <a:gd name="T88" fmla="*/ 71 w 797"/>
                <a:gd name="T89" fmla="*/ 170 h 796"/>
                <a:gd name="T90" fmla="*/ 100 w 797"/>
                <a:gd name="T91" fmla="*/ 133 h 796"/>
                <a:gd name="T92" fmla="*/ 133 w 797"/>
                <a:gd name="T93" fmla="*/ 99 h 796"/>
                <a:gd name="T94" fmla="*/ 171 w 797"/>
                <a:gd name="T95" fmla="*/ 71 h 796"/>
                <a:gd name="T96" fmla="*/ 211 w 797"/>
                <a:gd name="T97" fmla="*/ 46 h 796"/>
                <a:gd name="T98" fmla="*/ 254 w 797"/>
                <a:gd name="T99" fmla="*/ 26 h 796"/>
                <a:gd name="T100" fmla="*/ 300 w 797"/>
                <a:gd name="T101" fmla="*/ 11 h 796"/>
                <a:gd name="T102" fmla="*/ 348 w 797"/>
                <a:gd name="T103" fmla="*/ 2 h 796"/>
                <a:gd name="T104" fmla="*/ 398 w 797"/>
                <a:gd name="T10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7" h="796">
                  <a:moveTo>
                    <a:pt x="398" y="0"/>
                  </a:moveTo>
                  <a:lnTo>
                    <a:pt x="448" y="2"/>
                  </a:lnTo>
                  <a:lnTo>
                    <a:pt x="497" y="11"/>
                  </a:lnTo>
                  <a:lnTo>
                    <a:pt x="542" y="26"/>
                  </a:lnTo>
                  <a:lnTo>
                    <a:pt x="585" y="46"/>
                  </a:lnTo>
                  <a:lnTo>
                    <a:pt x="626" y="71"/>
                  </a:lnTo>
                  <a:lnTo>
                    <a:pt x="663" y="99"/>
                  </a:lnTo>
                  <a:lnTo>
                    <a:pt x="696" y="133"/>
                  </a:lnTo>
                  <a:lnTo>
                    <a:pt x="726" y="170"/>
                  </a:lnTo>
                  <a:lnTo>
                    <a:pt x="749" y="210"/>
                  </a:lnTo>
                  <a:lnTo>
                    <a:pt x="770" y="253"/>
                  </a:lnTo>
                  <a:lnTo>
                    <a:pt x="785" y="300"/>
                  </a:lnTo>
                  <a:lnTo>
                    <a:pt x="794" y="347"/>
                  </a:lnTo>
                  <a:lnTo>
                    <a:pt x="797" y="397"/>
                  </a:lnTo>
                  <a:lnTo>
                    <a:pt x="794" y="448"/>
                  </a:lnTo>
                  <a:lnTo>
                    <a:pt x="785" y="496"/>
                  </a:lnTo>
                  <a:lnTo>
                    <a:pt x="770" y="542"/>
                  </a:lnTo>
                  <a:lnTo>
                    <a:pt x="749" y="585"/>
                  </a:lnTo>
                  <a:lnTo>
                    <a:pt x="726" y="625"/>
                  </a:lnTo>
                  <a:lnTo>
                    <a:pt x="696" y="662"/>
                  </a:lnTo>
                  <a:lnTo>
                    <a:pt x="663" y="695"/>
                  </a:lnTo>
                  <a:lnTo>
                    <a:pt x="626" y="725"/>
                  </a:lnTo>
                  <a:lnTo>
                    <a:pt x="585" y="750"/>
                  </a:lnTo>
                  <a:lnTo>
                    <a:pt x="542" y="770"/>
                  </a:lnTo>
                  <a:lnTo>
                    <a:pt x="497" y="783"/>
                  </a:lnTo>
                  <a:lnTo>
                    <a:pt x="448" y="793"/>
                  </a:lnTo>
                  <a:lnTo>
                    <a:pt x="398" y="796"/>
                  </a:lnTo>
                  <a:lnTo>
                    <a:pt x="348" y="793"/>
                  </a:lnTo>
                  <a:lnTo>
                    <a:pt x="300" y="783"/>
                  </a:lnTo>
                  <a:lnTo>
                    <a:pt x="254" y="770"/>
                  </a:lnTo>
                  <a:lnTo>
                    <a:pt x="211" y="750"/>
                  </a:lnTo>
                  <a:lnTo>
                    <a:pt x="171" y="725"/>
                  </a:lnTo>
                  <a:lnTo>
                    <a:pt x="133" y="695"/>
                  </a:lnTo>
                  <a:lnTo>
                    <a:pt x="100" y="662"/>
                  </a:lnTo>
                  <a:lnTo>
                    <a:pt x="71" y="625"/>
                  </a:lnTo>
                  <a:lnTo>
                    <a:pt x="46" y="585"/>
                  </a:lnTo>
                  <a:lnTo>
                    <a:pt x="27" y="542"/>
                  </a:lnTo>
                  <a:lnTo>
                    <a:pt x="12" y="496"/>
                  </a:lnTo>
                  <a:lnTo>
                    <a:pt x="3" y="448"/>
                  </a:lnTo>
                  <a:lnTo>
                    <a:pt x="0" y="397"/>
                  </a:lnTo>
                  <a:lnTo>
                    <a:pt x="3" y="347"/>
                  </a:lnTo>
                  <a:lnTo>
                    <a:pt x="12" y="300"/>
                  </a:lnTo>
                  <a:lnTo>
                    <a:pt x="27" y="253"/>
                  </a:lnTo>
                  <a:lnTo>
                    <a:pt x="46" y="210"/>
                  </a:lnTo>
                  <a:lnTo>
                    <a:pt x="71" y="170"/>
                  </a:lnTo>
                  <a:lnTo>
                    <a:pt x="100" y="133"/>
                  </a:lnTo>
                  <a:lnTo>
                    <a:pt x="133" y="99"/>
                  </a:lnTo>
                  <a:lnTo>
                    <a:pt x="171" y="71"/>
                  </a:lnTo>
                  <a:lnTo>
                    <a:pt x="211" y="46"/>
                  </a:lnTo>
                  <a:lnTo>
                    <a:pt x="254" y="26"/>
                  </a:lnTo>
                  <a:lnTo>
                    <a:pt x="300" y="11"/>
                  </a:lnTo>
                  <a:lnTo>
                    <a:pt x="348" y="2"/>
                  </a:lnTo>
                  <a:lnTo>
                    <a:pt x="398" y="0"/>
                  </a:lnTo>
                  <a:close/>
                </a:path>
              </a:pathLst>
            </a:custGeom>
            <a:solidFill>
              <a:srgbClr val="293946"/>
            </a:solidFill>
            <a:ln w="12700">
              <a:noFill/>
              <a:prstDash val="solid"/>
              <a:round/>
              <a:headEnd/>
              <a:tailEnd/>
            </a:ln>
          </p:spPr>
          <p:txBody>
            <a:bodyPr vert="horz" wrap="square" lIns="91440" tIns="45720" rIns="91440" bIns="45720" numCol="1" anchor="t" anchorCtr="0" compatLnSpc="1">
              <a:prstTxWarp prst="textNoShape">
                <a:avLst/>
              </a:prstTxWarp>
            </a:bodyPr>
            <a:lstStyle/>
            <a:p>
              <a:endParaRPr lang="nl-NL" sz="1799" noProof="0"/>
            </a:p>
          </p:txBody>
        </p:sp>
        <p:sp>
          <p:nvSpPr>
            <p:cNvPr id="20" name="Freeform 17">
              <a:extLst>
                <a:ext uri="{FF2B5EF4-FFF2-40B4-BE49-F238E27FC236}">
                  <a16:creationId xmlns:a16="http://schemas.microsoft.com/office/drawing/2014/main" id="{EA8D3E97-65F4-4062-B2BB-703F21F397F3}"/>
                </a:ext>
              </a:extLst>
            </p:cNvPr>
            <p:cNvSpPr>
              <a:spLocks/>
            </p:cNvSpPr>
            <p:nvPr userDrawn="1"/>
          </p:nvSpPr>
          <p:spPr bwMode="auto">
            <a:xfrm>
              <a:off x="9274054" y="577128"/>
              <a:ext cx="108993" cy="107435"/>
            </a:xfrm>
            <a:custGeom>
              <a:avLst/>
              <a:gdLst>
                <a:gd name="T0" fmla="*/ 242 w 485"/>
                <a:gd name="T1" fmla="*/ 0 h 484"/>
                <a:gd name="T2" fmla="*/ 282 w 485"/>
                <a:gd name="T3" fmla="*/ 2 h 484"/>
                <a:gd name="T4" fmla="*/ 319 w 485"/>
                <a:gd name="T5" fmla="*/ 11 h 484"/>
                <a:gd name="T6" fmla="*/ 353 w 485"/>
                <a:gd name="T7" fmla="*/ 26 h 484"/>
                <a:gd name="T8" fmla="*/ 386 w 485"/>
                <a:gd name="T9" fmla="*/ 46 h 484"/>
                <a:gd name="T10" fmla="*/ 414 w 485"/>
                <a:gd name="T11" fmla="*/ 70 h 484"/>
                <a:gd name="T12" fmla="*/ 438 w 485"/>
                <a:gd name="T13" fmla="*/ 98 h 484"/>
                <a:gd name="T14" fmla="*/ 457 w 485"/>
                <a:gd name="T15" fmla="*/ 130 h 484"/>
                <a:gd name="T16" fmla="*/ 472 w 485"/>
                <a:gd name="T17" fmla="*/ 165 h 484"/>
                <a:gd name="T18" fmla="*/ 481 w 485"/>
                <a:gd name="T19" fmla="*/ 202 h 484"/>
                <a:gd name="T20" fmla="*/ 485 w 485"/>
                <a:gd name="T21" fmla="*/ 242 h 484"/>
                <a:gd name="T22" fmla="*/ 481 w 485"/>
                <a:gd name="T23" fmla="*/ 282 h 484"/>
                <a:gd name="T24" fmla="*/ 472 w 485"/>
                <a:gd name="T25" fmla="*/ 319 h 484"/>
                <a:gd name="T26" fmla="*/ 457 w 485"/>
                <a:gd name="T27" fmla="*/ 353 h 484"/>
                <a:gd name="T28" fmla="*/ 438 w 485"/>
                <a:gd name="T29" fmla="*/ 385 h 484"/>
                <a:gd name="T30" fmla="*/ 414 w 485"/>
                <a:gd name="T31" fmla="*/ 413 h 484"/>
                <a:gd name="T32" fmla="*/ 386 w 485"/>
                <a:gd name="T33" fmla="*/ 438 h 484"/>
                <a:gd name="T34" fmla="*/ 353 w 485"/>
                <a:gd name="T35" fmla="*/ 457 h 484"/>
                <a:gd name="T36" fmla="*/ 319 w 485"/>
                <a:gd name="T37" fmla="*/ 472 h 484"/>
                <a:gd name="T38" fmla="*/ 282 w 485"/>
                <a:gd name="T39" fmla="*/ 481 h 484"/>
                <a:gd name="T40" fmla="*/ 242 w 485"/>
                <a:gd name="T41" fmla="*/ 484 h 484"/>
                <a:gd name="T42" fmla="*/ 202 w 485"/>
                <a:gd name="T43" fmla="*/ 481 h 484"/>
                <a:gd name="T44" fmla="*/ 165 w 485"/>
                <a:gd name="T45" fmla="*/ 472 h 484"/>
                <a:gd name="T46" fmla="*/ 130 w 485"/>
                <a:gd name="T47" fmla="*/ 457 h 484"/>
                <a:gd name="T48" fmla="*/ 98 w 485"/>
                <a:gd name="T49" fmla="*/ 438 h 484"/>
                <a:gd name="T50" fmla="*/ 70 w 485"/>
                <a:gd name="T51" fmla="*/ 413 h 484"/>
                <a:gd name="T52" fmla="*/ 46 w 485"/>
                <a:gd name="T53" fmla="*/ 385 h 484"/>
                <a:gd name="T54" fmla="*/ 27 w 485"/>
                <a:gd name="T55" fmla="*/ 353 h 484"/>
                <a:gd name="T56" fmla="*/ 12 w 485"/>
                <a:gd name="T57" fmla="*/ 319 h 484"/>
                <a:gd name="T58" fmla="*/ 2 w 485"/>
                <a:gd name="T59" fmla="*/ 282 h 484"/>
                <a:gd name="T60" fmla="*/ 0 w 485"/>
                <a:gd name="T61" fmla="*/ 242 h 484"/>
                <a:gd name="T62" fmla="*/ 2 w 485"/>
                <a:gd name="T63" fmla="*/ 202 h 484"/>
                <a:gd name="T64" fmla="*/ 12 w 485"/>
                <a:gd name="T65" fmla="*/ 165 h 484"/>
                <a:gd name="T66" fmla="*/ 27 w 485"/>
                <a:gd name="T67" fmla="*/ 130 h 484"/>
                <a:gd name="T68" fmla="*/ 46 w 485"/>
                <a:gd name="T69" fmla="*/ 98 h 484"/>
                <a:gd name="T70" fmla="*/ 70 w 485"/>
                <a:gd name="T71" fmla="*/ 70 h 484"/>
                <a:gd name="T72" fmla="*/ 98 w 485"/>
                <a:gd name="T73" fmla="*/ 46 h 484"/>
                <a:gd name="T74" fmla="*/ 130 w 485"/>
                <a:gd name="T75" fmla="*/ 26 h 484"/>
                <a:gd name="T76" fmla="*/ 165 w 485"/>
                <a:gd name="T77" fmla="*/ 11 h 484"/>
                <a:gd name="T78" fmla="*/ 202 w 485"/>
                <a:gd name="T79" fmla="*/ 2 h 484"/>
                <a:gd name="T80" fmla="*/ 242 w 485"/>
                <a:gd name="T81"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484">
                  <a:moveTo>
                    <a:pt x="242" y="0"/>
                  </a:moveTo>
                  <a:lnTo>
                    <a:pt x="282" y="2"/>
                  </a:lnTo>
                  <a:lnTo>
                    <a:pt x="319" y="11"/>
                  </a:lnTo>
                  <a:lnTo>
                    <a:pt x="353" y="26"/>
                  </a:lnTo>
                  <a:lnTo>
                    <a:pt x="386" y="46"/>
                  </a:lnTo>
                  <a:lnTo>
                    <a:pt x="414" y="70"/>
                  </a:lnTo>
                  <a:lnTo>
                    <a:pt x="438" y="98"/>
                  </a:lnTo>
                  <a:lnTo>
                    <a:pt x="457" y="130"/>
                  </a:lnTo>
                  <a:lnTo>
                    <a:pt x="472" y="165"/>
                  </a:lnTo>
                  <a:lnTo>
                    <a:pt x="481" y="202"/>
                  </a:lnTo>
                  <a:lnTo>
                    <a:pt x="485" y="242"/>
                  </a:lnTo>
                  <a:lnTo>
                    <a:pt x="481" y="282"/>
                  </a:lnTo>
                  <a:lnTo>
                    <a:pt x="472" y="319"/>
                  </a:lnTo>
                  <a:lnTo>
                    <a:pt x="457" y="353"/>
                  </a:lnTo>
                  <a:lnTo>
                    <a:pt x="438" y="385"/>
                  </a:lnTo>
                  <a:lnTo>
                    <a:pt x="414" y="413"/>
                  </a:lnTo>
                  <a:lnTo>
                    <a:pt x="386" y="438"/>
                  </a:lnTo>
                  <a:lnTo>
                    <a:pt x="353" y="457"/>
                  </a:lnTo>
                  <a:lnTo>
                    <a:pt x="319" y="472"/>
                  </a:lnTo>
                  <a:lnTo>
                    <a:pt x="282" y="481"/>
                  </a:lnTo>
                  <a:lnTo>
                    <a:pt x="242" y="484"/>
                  </a:lnTo>
                  <a:lnTo>
                    <a:pt x="202" y="481"/>
                  </a:lnTo>
                  <a:lnTo>
                    <a:pt x="165" y="472"/>
                  </a:lnTo>
                  <a:lnTo>
                    <a:pt x="130" y="457"/>
                  </a:lnTo>
                  <a:lnTo>
                    <a:pt x="98" y="438"/>
                  </a:lnTo>
                  <a:lnTo>
                    <a:pt x="70" y="413"/>
                  </a:lnTo>
                  <a:lnTo>
                    <a:pt x="46" y="385"/>
                  </a:lnTo>
                  <a:lnTo>
                    <a:pt x="27" y="353"/>
                  </a:lnTo>
                  <a:lnTo>
                    <a:pt x="12" y="319"/>
                  </a:lnTo>
                  <a:lnTo>
                    <a:pt x="2" y="282"/>
                  </a:lnTo>
                  <a:lnTo>
                    <a:pt x="0" y="242"/>
                  </a:lnTo>
                  <a:lnTo>
                    <a:pt x="2" y="202"/>
                  </a:lnTo>
                  <a:lnTo>
                    <a:pt x="12" y="165"/>
                  </a:lnTo>
                  <a:lnTo>
                    <a:pt x="27" y="130"/>
                  </a:lnTo>
                  <a:lnTo>
                    <a:pt x="46" y="98"/>
                  </a:lnTo>
                  <a:lnTo>
                    <a:pt x="70" y="70"/>
                  </a:lnTo>
                  <a:lnTo>
                    <a:pt x="98" y="46"/>
                  </a:lnTo>
                  <a:lnTo>
                    <a:pt x="130" y="26"/>
                  </a:lnTo>
                  <a:lnTo>
                    <a:pt x="165" y="11"/>
                  </a:lnTo>
                  <a:lnTo>
                    <a:pt x="202" y="2"/>
                  </a:lnTo>
                  <a:lnTo>
                    <a:pt x="242" y="0"/>
                  </a:lnTo>
                  <a:close/>
                </a:path>
              </a:pathLst>
            </a:custGeom>
            <a:solidFill>
              <a:srgbClr val="5E6F7C"/>
            </a:solidFill>
            <a:ln w="12700">
              <a:noFill/>
              <a:prstDash val="solid"/>
              <a:round/>
              <a:headEnd/>
              <a:tailEnd/>
            </a:ln>
          </p:spPr>
          <p:txBody>
            <a:bodyPr vert="horz" wrap="square" lIns="91440" tIns="45720" rIns="91440" bIns="45720" numCol="1" anchor="t" anchorCtr="0" compatLnSpc="1">
              <a:prstTxWarp prst="textNoShape">
                <a:avLst/>
              </a:prstTxWarp>
            </a:bodyPr>
            <a:lstStyle/>
            <a:p>
              <a:endParaRPr lang="nl-NL" sz="1799" noProof="0"/>
            </a:p>
          </p:txBody>
        </p:sp>
        <p:sp>
          <p:nvSpPr>
            <p:cNvPr id="22" name="Freeform 18">
              <a:extLst>
                <a:ext uri="{FF2B5EF4-FFF2-40B4-BE49-F238E27FC236}">
                  <a16:creationId xmlns:a16="http://schemas.microsoft.com/office/drawing/2014/main" id="{C0509801-0264-4E80-9BF5-9EFDC35D6BA2}"/>
                </a:ext>
              </a:extLst>
            </p:cNvPr>
            <p:cNvSpPr>
              <a:spLocks/>
            </p:cNvSpPr>
            <p:nvPr userDrawn="1"/>
          </p:nvSpPr>
          <p:spPr bwMode="auto">
            <a:xfrm>
              <a:off x="8889845" y="540167"/>
              <a:ext cx="355800" cy="390343"/>
            </a:xfrm>
            <a:custGeom>
              <a:avLst/>
              <a:gdLst>
                <a:gd name="T0" fmla="*/ 702 w 1440"/>
                <a:gd name="T1" fmla="*/ 3 h 1584"/>
                <a:gd name="T2" fmla="*/ 759 w 1440"/>
                <a:gd name="T3" fmla="*/ 23 h 1584"/>
                <a:gd name="T4" fmla="*/ 802 w 1440"/>
                <a:gd name="T5" fmla="*/ 60 h 1584"/>
                <a:gd name="T6" fmla="*/ 835 w 1440"/>
                <a:gd name="T7" fmla="*/ 113 h 1584"/>
                <a:gd name="T8" fmla="*/ 852 w 1440"/>
                <a:gd name="T9" fmla="*/ 148 h 1584"/>
                <a:gd name="T10" fmla="*/ 863 w 1440"/>
                <a:gd name="T11" fmla="*/ 177 h 1584"/>
                <a:gd name="T12" fmla="*/ 884 w 1440"/>
                <a:gd name="T13" fmla="*/ 227 h 1584"/>
                <a:gd name="T14" fmla="*/ 911 w 1440"/>
                <a:gd name="T15" fmla="*/ 294 h 1584"/>
                <a:gd name="T16" fmla="*/ 944 w 1440"/>
                <a:gd name="T17" fmla="*/ 374 h 1584"/>
                <a:gd name="T18" fmla="*/ 982 w 1440"/>
                <a:gd name="T19" fmla="*/ 468 h 1584"/>
                <a:gd name="T20" fmla="*/ 1024 w 1440"/>
                <a:gd name="T21" fmla="*/ 570 h 1584"/>
                <a:gd name="T22" fmla="*/ 1069 w 1440"/>
                <a:gd name="T23" fmla="*/ 680 h 1584"/>
                <a:gd name="T24" fmla="*/ 1116 w 1440"/>
                <a:gd name="T25" fmla="*/ 793 h 1584"/>
                <a:gd name="T26" fmla="*/ 1162 w 1440"/>
                <a:gd name="T27" fmla="*/ 908 h 1584"/>
                <a:gd name="T28" fmla="*/ 1210 w 1440"/>
                <a:gd name="T29" fmla="*/ 1022 h 1584"/>
                <a:gd name="T30" fmla="*/ 1255 w 1440"/>
                <a:gd name="T31" fmla="*/ 1133 h 1584"/>
                <a:gd name="T32" fmla="*/ 1297 w 1440"/>
                <a:gd name="T33" fmla="*/ 1236 h 1584"/>
                <a:gd name="T34" fmla="*/ 1337 w 1440"/>
                <a:gd name="T35" fmla="*/ 1332 h 1584"/>
                <a:gd name="T36" fmla="*/ 1371 w 1440"/>
                <a:gd name="T37" fmla="*/ 1416 h 1584"/>
                <a:gd name="T38" fmla="*/ 1399 w 1440"/>
                <a:gd name="T39" fmla="*/ 1485 h 1584"/>
                <a:gd name="T40" fmla="*/ 1422 w 1440"/>
                <a:gd name="T41" fmla="*/ 1538 h 1584"/>
                <a:gd name="T42" fmla="*/ 1435 w 1440"/>
                <a:gd name="T43" fmla="*/ 1572 h 1584"/>
                <a:gd name="T44" fmla="*/ 1440 w 1440"/>
                <a:gd name="T45" fmla="*/ 1584 h 1584"/>
                <a:gd name="T46" fmla="*/ 1097 w 1440"/>
                <a:gd name="T47" fmla="*/ 1583 h 1584"/>
                <a:gd name="T48" fmla="*/ 1064 w 1440"/>
                <a:gd name="T49" fmla="*/ 1575 h 1584"/>
                <a:gd name="T50" fmla="*/ 1043 w 1440"/>
                <a:gd name="T51" fmla="*/ 1551 h 1584"/>
                <a:gd name="T52" fmla="*/ 1033 w 1440"/>
                <a:gd name="T53" fmla="*/ 1529 h 1584"/>
                <a:gd name="T54" fmla="*/ 1024 w 1440"/>
                <a:gd name="T55" fmla="*/ 1508 h 1584"/>
                <a:gd name="T56" fmla="*/ 1009 w 1440"/>
                <a:gd name="T57" fmla="*/ 1472 h 1584"/>
                <a:gd name="T58" fmla="*/ 990 w 1440"/>
                <a:gd name="T59" fmla="*/ 1425 h 1584"/>
                <a:gd name="T60" fmla="*/ 969 w 1440"/>
                <a:gd name="T61" fmla="*/ 1374 h 1584"/>
                <a:gd name="T62" fmla="*/ 948 w 1440"/>
                <a:gd name="T63" fmla="*/ 1325 h 1584"/>
                <a:gd name="T64" fmla="*/ 931 w 1440"/>
                <a:gd name="T65" fmla="*/ 1282 h 1584"/>
                <a:gd name="T66" fmla="*/ 919 w 1440"/>
                <a:gd name="T67" fmla="*/ 1253 h 1584"/>
                <a:gd name="T68" fmla="*/ 914 w 1440"/>
                <a:gd name="T69" fmla="*/ 1243 h 1584"/>
                <a:gd name="T70" fmla="*/ 369 w 1440"/>
                <a:gd name="T71" fmla="*/ 1584 h 1584"/>
                <a:gd name="T72" fmla="*/ 6 w 1440"/>
                <a:gd name="T73" fmla="*/ 1570 h 1584"/>
                <a:gd name="T74" fmla="*/ 23 w 1440"/>
                <a:gd name="T75" fmla="*/ 1528 h 1584"/>
                <a:gd name="T76" fmla="*/ 48 w 1440"/>
                <a:gd name="T77" fmla="*/ 1472 h 1584"/>
                <a:gd name="T78" fmla="*/ 76 w 1440"/>
                <a:gd name="T79" fmla="*/ 1402 h 1584"/>
                <a:gd name="T80" fmla="*/ 108 w 1440"/>
                <a:gd name="T81" fmla="*/ 1328 h 1584"/>
                <a:gd name="T82" fmla="*/ 141 w 1440"/>
                <a:gd name="T83" fmla="*/ 1253 h 1584"/>
                <a:gd name="T84" fmla="*/ 170 w 1440"/>
                <a:gd name="T85" fmla="*/ 1182 h 1584"/>
                <a:gd name="T86" fmla="*/ 197 w 1440"/>
                <a:gd name="T87" fmla="*/ 1119 h 1584"/>
                <a:gd name="T88" fmla="*/ 219 w 1440"/>
                <a:gd name="T89" fmla="*/ 1071 h 1584"/>
                <a:gd name="T90" fmla="*/ 239 w 1440"/>
                <a:gd name="T91" fmla="*/ 1025 h 1584"/>
                <a:gd name="T92" fmla="*/ 265 w 1440"/>
                <a:gd name="T93" fmla="*/ 985 h 1584"/>
                <a:gd name="T94" fmla="*/ 296 w 1440"/>
                <a:gd name="T95" fmla="*/ 959 h 1584"/>
                <a:gd name="T96" fmla="*/ 339 w 1440"/>
                <a:gd name="T97" fmla="*/ 946 h 1584"/>
                <a:gd name="T98" fmla="*/ 400 w 1440"/>
                <a:gd name="T99" fmla="*/ 942 h 1584"/>
                <a:gd name="T100" fmla="*/ 752 w 1440"/>
                <a:gd name="T101" fmla="*/ 846 h 1584"/>
                <a:gd name="T102" fmla="*/ 681 w 1440"/>
                <a:gd name="T103" fmla="*/ 674 h 1584"/>
                <a:gd name="T104" fmla="*/ 620 w 1440"/>
                <a:gd name="T105" fmla="*/ 525 h 1584"/>
                <a:gd name="T106" fmla="*/ 568 w 1440"/>
                <a:gd name="T107" fmla="*/ 399 h 1584"/>
                <a:gd name="T108" fmla="*/ 525 w 1440"/>
                <a:gd name="T109" fmla="*/ 294 h 1584"/>
                <a:gd name="T110" fmla="*/ 503 w 1440"/>
                <a:gd name="T111" fmla="*/ 233 h 1584"/>
                <a:gd name="T112" fmla="*/ 493 w 1440"/>
                <a:gd name="T113" fmla="*/ 185 h 1584"/>
                <a:gd name="T114" fmla="*/ 494 w 1440"/>
                <a:gd name="T115" fmla="*/ 136 h 1584"/>
                <a:gd name="T116" fmla="*/ 514 w 1440"/>
                <a:gd name="T117" fmla="*/ 84 h 1584"/>
                <a:gd name="T118" fmla="*/ 552 w 1440"/>
                <a:gd name="T119" fmla="*/ 41 h 1584"/>
                <a:gd name="T120" fmla="*/ 606 w 1440"/>
                <a:gd name="T121" fmla="*/ 12 h 1584"/>
                <a:gd name="T122" fmla="*/ 672 w 1440"/>
                <a:gd name="T12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0" h="1584">
                  <a:moveTo>
                    <a:pt x="672" y="0"/>
                  </a:moveTo>
                  <a:lnTo>
                    <a:pt x="702" y="3"/>
                  </a:lnTo>
                  <a:lnTo>
                    <a:pt x="732" y="11"/>
                  </a:lnTo>
                  <a:lnTo>
                    <a:pt x="759" y="23"/>
                  </a:lnTo>
                  <a:lnTo>
                    <a:pt x="784" y="41"/>
                  </a:lnTo>
                  <a:lnTo>
                    <a:pt x="802" y="60"/>
                  </a:lnTo>
                  <a:lnTo>
                    <a:pt x="820" y="85"/>
                  </a:lnTo>
                  <a:lnTo>
                    <a:pt x="835" y="113"/>
                  </a:lnTo>
                  <a:lnTo>
                    <a:pt x="849" y="142"/>
                  </a:lnTo>
                  <a:lnTo>
                    <a:pt x="852" y="148"/>
                  </a:lnTo>
                  <a:lnTo>
                    <a:pt x="856" y="160"/>
                  </a:lnTo>
                  <a:lnTo>
                    <a:pt x="863" y="177"/>
                  </a:lnTo>
                  <a:lnTo>
                    <a:pt x="872" y="200"/>
                  </a:lnTo>
                  <a:lnTo>
                    <a:pt x="884" y="227"/>
                  </a:lnTo>
                  <a:lnTo>
                    <a:pt x="896" y="259"/>
                  </a:lnTo>
                  <a:lnTo>
                    <a:pt x="911" y="294"/>
                  </a:lnTo>
                  <a:lnTo>
                    <a:pt x="927" y="332"/>
                  </a:lnTo>
                  <a:lnTo>
                    <a:pt x="944" y="374"/>
                  </a:lnTo>
                  <a:lnTo>
                    <a:pt x="963" y="419"/>
                  </a:lnTo>
                  <a:lnTo>
                    <a:pt x="982" y="468"/>
                  </a:lnTo>
                  <a:lnTo>
                    <a:pt x="1003" y="518"/>
                  </a:lnTo>
                  <a:lnTo>
                    <a:pt x="1024" y="570"/>
                  </a:lnTo>
                  <a:lnTo>
                    <a:pt x="1047" y="624"/>
                  </a:lnTo>
                  <a:lnTo>
                    <a:pt x="1069" y="680"/>
                  </a:lnTo>
                  <a:lnTo>
                    <a:pt x="1092" y="735"/>
                  </a:lnTo>
                  <a:lnTo>
                    <a:pt x="1116" y="793"/>
                  </a:lnTo>
                  <a:lnTo>
                    <a:pt x="1140" y="851"/>
                  </a:lnTo>
                  <a:lnTo>
                    <a:pt x="1162" y="908"/>
                  </a:lnTo>
                  <a:lnTo>
                    <a:pt x="1186" y="965"/>
                  </a:lnTo>
                  <a:lnTo>
                    <a:pt x="1210" y="1022"/>
                  </a:lnTo>
                  <a:lnTo>
                    <a:pt x="1233" y="1077"/>
                  </a:lnTo>
                  <a:lnTo>
                    <a:pt x="1255" y="1133"/>
                  </a:lnTo>
                  <a:lnTo>
                    <a:pt x="1277" y="1185"/>
                  </a:lnTo>
                  <a:lnTo>
                    <a:pt x="1297" y="1236"/>
                  </a:lnTo>
                  <a:lnTo>
                    <a:pt x="1318" y="1286"/>
                  </a:lnTo>
                  <a:lnTo>
                    <a:pt x="1337" y="1332"/>
                  </a:lnTo>
                  <a:lnTo>
                    <a:pt x="1355" y="1375"/>
                  </a:lnTo>
                  <a:lnTo>
                    <a:pt x="1371" y="1416"/>
                  </a:lnTo>
                  <a:lnTo>
                    <a:pt x="1387" y="1452"/>
                  </a:lnTo>
                  <a:lnTo>
                    <a:pt x="1399" y="1485"/>
                  </a:lnTo>
                  <a:lnTo>
                    <a:pt x="1412" y="1513"/>
                  </a:lnTo>
                  <a:lnTo>
                    <a:pt x="1422" y="1538"/>
                  </a:lnTo>
                  <a:lnTo>
                    <a:pt x="1430" y="1558"/>
                  </a:lnTo>
                  <a:lnTo>
                    <a:pt x="1435" y="1572"/>
                  </a:lnTo>
                  <a:lnTo>
                    <a:pt x="1439" y="1580"/>
                  </a:lnTo>
                  <a:lnTo>
                    <a:pt x="1440" y="1584"/>
                  </a:lnTo>
                  <a:lnTo>
                    <a:pt x="1120" y="1584"/>
                  </a:lnTo>
                  <a:lnTo>
                    <a:pt x="1097" y="1583"/>
                  </a:lnTo>
                  <a:lnTo>
                    <a:pt x="1077" y="1580"/>
                  </a:lnTo>
                  <a:lnTo>
                    <a:pt x="1064" y="1575"/>
                  </a:lnTo>
                  <a:lnTo>
                    <a:pt x="1052" y="1566"/>
                  </a:lnTo>
                  <a:lnTo>
                    <a:pt x="1043" y="1551"/>
                  </a:lnTo>
                  <a:lnTo>
                    <a:pt x="1034" y="1533"/>
                  </a:lnTo>
                  <a:lnTo>
                    <a:pt x="1033" y="1529"/>
                  </a:lnTo>
                  <a:lnTo>
                    <a:pt x="1030" y="1520"/>
                  </a:lnTo>
                  <a:lnTo>
                    <a:pt x="1024" y="1508"/>
                  </a:lnTo>
                  <a:lnTo>
                    <a:pt x="1017" y="1491"/>
                  </a:lnTo>
                  <a:lnTo>
                    <a:pt x="1009" y="1472"/>
                  </a:lnTo>
                  <a:lnTo>
                    <a:pt x="1000" y="1449"/>
                  </a:lnTo>
                  <a:lnTo>
                    <a:pt x="990" y="1425"/>
                  </a:lnTo>
                  <a:lnTo>
                    <a:pt x="980" y="1399"/>
                  </a:lnTo>
                  <a:lnTo>
                    <a:pt x="969" y="1374"/>
                  </a:lnTo>
                  <a:lnTo>
                    <a:pt x="958" y="1349"/>
                  </a:lnTo>
                  <a:lnTo>
                    <a:pt x="948" y="1325"/>
                  </a:lnTo>
                  <a:lnTo>
                    <a:pt x="939" y="1303"/>
                  </a:lnTo>
                  <a:lnTo>
                    <a:pt x="931" y="1282"/>
                  </a:lnTo>
                  <a:lnTo>
                    <a:pt x="924" y="1267"/>
                  </a:lnTo>
                  <a:lnTo>
                    <a:pt x="919" y="1253"/>
                  </a:lnTo>
                  <a:lnTo>
                    <a:pt x="915" y="1245"/>
                  </a:lnTo>
                  <a:lnTo>
                    <a:pt x="914" y="1243"/>
                  </a:lnTo>
                  <a:lnTo>
                    <a:pt x="503" y="1243"/>
                  </a:lnTo>
                  <a:lnTo>
                    <a:pt x="369" y="1584"/>
                  </a:lnTo>
                  <a:lnTo>
                    <a:pt x="0" y="1584"/>
                  </a:lnTo>
                  <a:lnTo>
                    <a:pt x="6" y="1570"/>
                  </a:lnTo>
                  <a:lnTo>
                    <a:pt x="13" y="1552"/>
                  </a:lnTo>
                  <a:lnTo>
                    <a:pt x="23" y="1528"/>
                  </a:lnTo>
                  <a:lnTo>
                    <a:pt x="34" y="1502"/>
                  </a:lnTo>
                  <a:lnTo>
                    <a:pt x="48" y="1472"/>
                  </a:lnTo>
                  <a:lnTo>
                    <a:pt x="61" y="1438"/>
                  </a:lnTo>
                  <a:lnTo>
                    <a:pt x="76" y="1402"/>
                  </a:lnTo>
                  <a:lnTo>
                    <a:pt x="92" y="1366"/>
                  </a:lnTo>
                  <a:lnTo>
                    <a:pt x="108" y="1328"/>
                  </a:lnTo>
                  <a:lnTo>
                    <a:pt x="124" y="1290"/>
                  </a:lnTo>
                  <a:lnTo>
                    <a:pt x="141" y="1253"/>
                  </a:lnTo>
                  <a:lnTo>
                    <a:pt x="155" y="1216"/>
                  </a:lnTo>
                  <a:lnTo>
                    <a:pt x="170" y="1182"/>
                  </a:lnTo>
                  <a:lnTo>
                    <a:pt x="185" y="1149"/>
                  </a:lnTo>
                  <a:lnTo>
                    <a:pt x="197" y="1119"/>
                  </a:lnTo>
                  <a:lnTo>
                    <a:pt x="209" y="1092"/>
                  </a:lnTo>
                  <a:lnTo>
                    <a:pt x="219" y="1071"/>
                  </a:lnTo>
                  <a:lnTo>
                    <a:pt x="227" y="1054"/>
                  </a:lnTo>
                  <a:lnTo>
                    <a:pt x="239" y="1025"/>
                  </a:lnTo>
                  <a:lnTo>
                    <a:pt x="252" y="1003"/>
                  </a:lnTo>
                  <a:lnTo>
                    <a:pt x="265" y="985"/>
                  </a:lnTo>
                  <a:lnTo>
                    <a:pt x="280" y="970"/>
                  </a:lnTo>
                  <a:lnTo>
                    <a:pt x="296" y="959"/>
                  </a:lnTo>
                  <a:lnTo>
                    <a:pt x="315" y="951"/>
                  </a:lnTo>
                  <a:lnTo>
                    <a:pt x="339" y="946"/>
                  </a:lnTo>
                  <a:lnTo>
                    <a:pt x="367" y="943"/>
                  </a:lnTo>
                  <a:lnTo>
                    <a:pt x="400" y="942"/>
                  </a:lnTo>
                  <a:lnTo>
                    <a:pt x="791" y="942"/>
                  </a:lnTo>
                  <a:lnTo>
                    <a:pt x="752" y="846"/>
                  </a:lnTo>
                  <a:lnTo>
                    <a:pt x="715" y="757"/>
                  </a:lnTo>
                  <a:lnTo>
                    <a:pt x="681" y="674"/>
                  </a:lnTo>
                  <a:lnTo>
                    <a:pt x="649" y="596"/>
                  </a:lnTo>
                  <a:lnTo>
                    <a:pt x="620" y="525"/>
                  </a:lnTo>
                  <a:lnTo>
                    <a:pt x="593" y="459"/>
                  </a:lnTo>
                  <a:lnTo>
                    <a:pt x="568" y="399"/>
                  </a:lnTo>
                  <a:lnTo>
                    <a:pt x="545" y="344"/>
                  </a:lnTo>
                  <a:lnTo>
                    <a:pt x="525" y="294"/>
                  </a:lnTo>
                  <a:lnTo>
                    <a:pt x="512" y="261"/>
                  </a:lnTo>
                  <a:lnTo>
                    <a:pt x="503" y="233"/>
                  </a:lnTo>
                  <a:lnTo>
                    <a:pt x="496" y="208"/>
                  </a:lnTo>
                  <a:lnTo>
                    <a:pt x="493" y="185"/>
                  </a:lnTo>
                  <a:lnTo>
                    <a:pt x="491" y="164"/>
                  </a:lnTo>
                  <a:lnTo>
                    <a:pt x="494" y="136"/>
                  </a:lnTo>
                  <a:lnTo>
                    <a:pt x="502" y="109"/>
                  </a:lnTo>
                  <a:lnTo>
                    <a:pt x="514" y="84"/>
                  </a:lnTo>
                  <a:lnTo>
                    <a:pt x="531" y="60"/>
                  </a:lnTo>
                  <a:lnTo>
                    <a:pt x="552" y="41"/>
                  </a:lnTo>
                  <a:lnTo>
                    <a:pt x="577" y="24"/>
                  </a:lnTo>
                  <a:lnTo>
                    <a:pt x="606" y="12"/>
                  </a:lnTo>
                  <a:lnTo>
                    <a:pt x="638" y="3"/>
                  </a:lnTo>
                  <a:lnTo>
                    <a:pt x="6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799" noProof="0"/>
            </a:p>
          </p:txBody>
        </p:sp>
        <p:sp>
          <p:nvSpPr>
            <p:cNvPr id="28" name="Freeform 19">
              <a:extLst>
                <a:ext uri="{FF2B5EF4-FFF2-40B4-BE49-F238E27FC236}">
                  <a16:creationId xmlns:a16="http://schemas.microsoft.com/office/drawing/2014/main" id="{40B46C7D-DED0-45E7-BAF9-195C024F62F7}"/>
                </a:ext>
              </a:extLst>
            </p:cNvPr>
            <p:cNvSpPr>
              <a:spLocks noEditPoints="1"/>
            </p:cNvSpPr>
            <p:nvPr userDrawn="1"/>
          </p:nvSpPr>
          <p:spPr bwMode="auto">
            <a:xfrm>
              <a:off x="8675674" y="541894"/>
              <a:ext cx="295349" cy="388616"/>
            </a:xfrm>
            <a:custGeom>
              <a:avLst/>
              <a:gdLst>
                <a:gd name="T0" fmla="*/ 372 w 1194"/>
                <a:gd name="T1" fmla="*/ 762 h 1572"/>
                <a:gd name="T2" fmla="*/ 594 w 1194"/>
                <a:gd name="T3" fmla="*/ 761 h 1572"/>
                <a:gd name="T4" fmla="*/ 678 w 1194"/>
                <a:gd name="T5" fmla="*/ 748 h 1572"/>
                <a:gd name="T6" fmla="*/ 742 w 1194"/>
                <a:gd name="T7" fmla="*/ 723 h 1572"/>
                <a:gd name="T8" fmla="*/ 789 w 1194"/>
                <a:gd name="T9" fmla="*/ 685 h 1572"/>
                <a:gd name="T10" fmla="*/ 818 w 1194"/>
                <a:gd name="T11" fmla="*/ 636 h 1572"/>
                <a:gd name="T12" fmla="*/ 834 w 1194"/>
                <a:gd name="T13" fmla="*/ 574 h 1572"/>
                <a:gd name="T14" fmla="*/ 834 w 1194"/>
                <a:gd name="T15" fmla="*/ 503 h 1572"/>
                <a:gd name="T16" fmla="*/ 818 w 1194"/>
                <a:gd name="T17" fmla="*/ 440 h 1572"/>
                <a:gd name="T18" fmla="*/ 789 w 1194"/>
                <a:gd name="T19" fmla="*/ 392 h 1572"/>
                <a:gd name="T20" fmla="*/ 742 w 1194"/>
                <a:gd name="T21" fmla="*/ 354 h 1572"/>
                <a:gd name="T22" fmla="*/ 678 w 1194"/>
                <a:gd name="T23" fmla="*/ 328 h 1572"/>
                <a:gd name="T24" fmla="*/ 594 w 1194"/>
                <a:gd name="T25" fmla="*/ 317 h 1572"/>
                <a:gd name="T26" fmla="*/ 372 w 1194"/>
                <a:gd name="T27" fmla="*/ 315 h 1572"/>
                <a:gd name="T28" fmla="*/ 572 w 1194"/>
                <a:gd name="T29" fmla="*/ 0 h 1572"/>
                <a:gd name="T30" fmla="*/ 707 w 1194"/>
                <a:gd name="T31" fmla="*/ 8 h 1572"/>
                <a:gd name="T32" fmla="*/ 825 w 1194"/>
                <a:gd name="T33" fmla="*/ 31 h 1572"/>
                <a:gd name="T34" fmla="*/ 927 w 1194"/>
                <a:gd name="T35" fmla="*/ 70 h 1572"/>
                <a:gd name="T36" fmla="*/ 1013 w 1194"/>
                <a:gd name="T37" fmla="*/ 123 h 1572"/>
                <a:gd name="T38" fmla="*/ 1082 w 1194"/>
                <a:gd name="T39" fmla="*/ 189 h 1572"/>
                <a:gd name="T40" fmla="*/ 1135 w 1194"/>
                <a:gd name="T41" fmla="*/ 268 h 1572"/>
                <a:gd name="T42" fmla="*/ 1173 w 1194"/>
                <a:gd name="T43" fmla="*/ 359 h 1572"/>
                <a:gd name="T44" fmla="*/ 1192 w 1194"/>
                <a:gd name="T45" fmla="*/ 461 h 1572"/>
                <a:gd name="T46" fmla="*/ 1194 w 1194"/>
                <a:gd name="T47" fmla="*/ 521 h 1572"/>
                <a:gd name="T48" fmla="*/ 1183 w 1194"/>
                <a:gd name="T49" fmla="*/ 641 h 1572"/>
                <a:gd name="T50" fmla="*/ 1150 w 1194"/>
                <a:gd name="T51" fmla="*/ 747 h 1572"/>
                <a:gd name="T52" fmla="*/ 1098 w 1194"/>
                <a:gd name="T53" fmla="*/ 840 h 1572"/>
                <a:gd name="T54" fmla="*/ 1029 w 1194"/>
                <a:gd name="T55" fmla="*/ 918 h 1572"/>
                <a:gd name="T56" fmla="*/ 948 w 1194"/>
                <a:gd name="T57" fmla="*/ 979 h 1572"/>
                <a:gd name="T58" fmla="*/ 853 w 1194"/>
                <a:gd name="T59" fmla="*/ 1026 h 1572"/>
                <a:gd name="T60" fmla="*/ 743 w 1194"/>
                <a:gd name="T61" fmla="*/ 1058 h 1572"/>
                <a:gd name="T62" fmla="*/ 616 w 1194"/>
                <a:gd name="T63" fmla="*/ 1073 h 1572"/>
                <a:gd name="T64" fmla="*/ 372 w 1194"/>
                <a:gd name="T65" fmla="*/ 1076 h 1572"/>
                <a:gd name="T66" fmla="*/ 0 w 1194"/>
                <a:gd name="T67"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4" h="1572">
                  <a:moveTo>
                    <a:pt x="372" y="315"/>
                  </a:moveTo>
                  <a:lnTo>
                    <a:pt x="372" y="762"/>
                  </a:lnTo>
                  <a:lnTo>
                    <a:pt x="543" y="762"/>
                  </a:lnTo>
                  <a:lnTo>
                    <a:pt x="594" y="761"/>
                  </a:lnTo>
                  <a:lnTo>
                    <a:pt x="638" y="756"/>
                  </a:lnTo>
                  <a:lnTo>
                    <a:pt x="678" y="748"/>
                  </a:lnTo>
                  <a:lnTo>
                    <a:pt x="713" y="737"/>
                  </a:lnTo>
                  <a:lnTo>
                    <a:pt x="742" y="723"/>
                  </a:lnTo>
                  <a:lnTo>
                    <a:pt x="768" y="704"/>
                  </a:lnTo>
                  <a:lnTo>
                    <a:pt x="789" y="685"/>
                  </a:lnTo>
                  <a:lnTo>
                    <a:pt x="804" y="662"/>
                  </a:lnTo>
                  <a:lnTo>
                    <a:pt x="818" y="636"/>
                  </a:lnTo>
                  <a:lnTo>
                    <a:pt x="828" y="607"/>
                  </a:lnTo>
                  <a:lnTo>
                    <a:pt x="834" y="574"/>
                  </a:lnTo>
                  <a:lnTo>
                    <a:pt x="836" y="538"/>
                  </a:lnTo>
                  <a:lnTo>
                    <a:pt x="834" y="503"/>
                  </a:lnTo>
                  <a:lnTo>
                    <a:pt x="828" y="470"/>
                  </a:lnTo>
                  <a:lnTo>
                    <a:pt x="818" y="440"/>
                  </a:lnTo>
                  <a:lnTo>
                    <a:pt x="804" y="414"/>
                  </a:lnTo>
                  <a:lnTo>
                    <a:pt x="789" y="392"/>
                  </a:lnTo>
                  <a:lnTo>
                    <a:pt x="768" y="372"/>
                  </a:lnTo>
                  <a:lnTo>
                    <a:pt x="742" y="354"/>
                  </a:lnTo>
                  <a:lnTo>
                    <a:pt x="713" y="340"/>
                  </a:lnTo>
                  <a:lnTo>
                    <a:pt x="678" y="328"/>
                  </a:lnTo>
                  <a:lnTo>
                    <a:pt x="638" y="320"/>
                  </a:lnTo>
                  <a:lnTo>
                    <a:pt x="594" y="317"/>
                  </a:lnTo>
                  <a:lnTo>
                    <a:pt x="543" y="315"/>
                  </a:lnTo>
                  <a:lnTo>
                    <a:pt x="372" y="315"/>
                  </a:lnTo>
                  <a:close/>
                  <a:moveTo>
                    <a:pt x="0" y="0"/>
                  </a:moveTo>
                  <a:lnTo>
                    <a:pt x="572" y="0"/>
                  </a:lnTo>
                  <a:lnTo>
                    <a:pt x="641" y="1"/>
                  </a:lnTo>
                  <a:lnTo>
                    <a:pt x="707" y="8"/>
                  </a:lnTo>
                  <a:lnTo>
                    <a:pt x="768" y="17"/>
                  </a:lnTo>
                  <a:lnTo>
                    <a:pt x="825" y="31"/>
                  </a:lnTo>
                  <a:lnTo>
                    <a:pt x="878" y="48"/>
                  </a:lnTo>
                  <a:lnTo>
                    <a:pt x="927" y="70"/>
                  </a:lnTo>
                  <a:lnTo>
                    <a:pt x="972" y="95"/>
                  </a:lnTo>
                  <a:lnTo>
                    <a:pt x="1013" y="123"/>
                  </a:lnTo>
                  <a:lnTo>
                    <a:pt x="1049" y="155"/>
                  </a:lnTo>
                  <a:lnTo>
                    <a:pt x="1082" y="189"/>
                  </a:lnTo>
                  <a:lnTo>
                    <a:pt x="1110" y="227"/>
                  </a:lnTo>
                  <a:lnTo>
                    <a:pt x="1135" y="268"/>
                  </a:lnTo>
                  <a:lnTo>
                    <a:pt x="1156" y="312"/>
                  </a:lnTo>
                  <a:lnTo>
                    <a:pt x="1173" y="359"/>
                  </a:lnTo>
                  <a:lnTo>
                    <a:pt x="1184" y="409"/>
                  </a:lnTo>
                  <a:lnTo>
                    <a:pt x="1192" y="461"/>
                  </a:lnTo>
                  <a:lnTo>
                    <a:pt x="1194" y="516"/>
                  </a:lnTo>
                  <a:lnTo>
                    <a:pt x="1194" y="521"/>
                  </a:lnTo>
                  <a:lnTo>
                    <a:pt x="1191" y="582"/>
                  </a:lnTo>
                  <a:lnTo>
                    <a:pt x="1183" y="641"/>
                  </a:lnTo>
                  <a:lnTo>
                    <a:pt x="1169" y="695"/>
                  </a:lnTo>
                  <a:lnTo>
                    <a:pt x="1150" y="747"/>
                  </a:lnTo>
                  <a:lnTo>
                    <a:pt x="1126" y="795"/>
                  </a:lnTo>
                  <a:lnTo>
                    <a:pt x="1098" y="840"/>
                  </a:lnTo>
                  <a:lnTo>
                    <a:pt x="1066" y="881"/>
                  </a:lnTo>
                  <a:lnTo>
                    <a:pt x="1029" y="918"/>
                  </a:lnTo>
                  <a:lnTo>
                    <a:pt x="990" y="951"/>
                  </a:lnTo>
                  <a:lnTo>
                    <a:pt x="948" y="979"/>
                  </a:lnTo>
                  <a:lnTo>
                    <a:pt x="903" y="1004"/>
                  </a:lnTo>
                  <a:lnTo>
                    <a:pt x="853" y="1026"/>
                  </a:lnTo>
                  <a:lnTo>
                    <a:pt x="800" y="1044"/>
                  </a:lnTo>
                  <a:lnTo>
                    <a:pt x="743" y="1058"/>
                  </a:lnTo>
                  <a:lnTo>
                    <a:pt x="681" y="1068"/>
                  </a:lnTo>
                  <a:lnTo>
                    <a:pt x="616" y="1073"/>
                  </a:lnTo>
                  <a:lnTo>
                    <a:pt x="546" y="1076"/>
                  </a:lnTo>
                  <a:lnTo>
                    <a:pt x="372" y="1076"/>
                  </a:lnTo>
                  <a:lnTo>
                    <a:pt x="372" y="1572"/>
                  </a:lnTo>
                  <a:lnTo>
                    <a:pt x="0" y="157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799" noProof="0"/>
            </a:p>
          </p:txBody>
        </p:sp>
      </p:grpSp>
      <p:sp>
        <p:nvSpPr>
          <p:cNvPr id="32" name="Picture Placeholder 17">
            <a:extLst>
              <a:ext uri="{FF2B5EF4-FFF2-40B4-BE49-F238E27FC236}">
                <a16:creationId xmlns:a16="http://schemas.microsoft.com/office/drawing/2014/main" id="{B05A5F2D-0AF8-4318-9699-A058A6002AD1}"/>
              </a:ext>
            </a:extLst>
          </p:cNvPr>
          <p:cNvSpPr>
            <a:spLocks noGrp="1"/>
          </p:cNvSpPr>
          <p:nvPr>
            <p:ph type="pic" sz="quarter" idx="21"/>
          </p:nvPr>
        </p:nvSpPr>
        <p:spPr>
          <a:xfrm>
            <a:off x="0" y="8040"/>
            <a:ext cx="12192000" cy="2699411"/>
          </a:xfrm>
          <a:custGeom>
            <a:avLst/>
            <a:gdLst>
              <a:gd name="connsiteX0" fmla="*/ 0 w 9906001"/>
              <a:gd name="connsiteY0" fmla="*/ 0 h 2736157"/>
              <a:gd name="connsiteX1" fmla="*/ 7715250 w 9906001"/>
              <a:gd name="connsiteY1" fmla="*/ 0 h 2736157"/>
              <a:gd name="connsiteX2" fmla="*/ 7715250 w 9906001"/>
              <a:gd name="connsiteY2" fmla="*/ 1 h 2736157"/>
              <a:gd name="connsiteX3" fmla="*/ 9906000 w 9906001"/>
              <a:gd name="connsiteY3" fmla="*/ 1 h 2736157"/>
              <a:gd name="connsiteX4" fmla="*/ 9906000 w 9906001"/>
              <a:gd name="connsiteY4" fmla="*/ 47626 h 2736157"/>
              <a:gd name="connsiteX5" fmla="*/ 9906001 w 9906001"/>
              <a:gd name="connsiteY5" fmla="*/ 47626 h 2736157"/>
              <a:gd name="connsiteX6" fmla="*/ 9906001 w 9906001"/>
              <a:gd name="connsiteY6" fmla="*/ 2181404 h 2736157"/>
              <a:gd name="connsiteX7" fmla="*/ 9906000 w 9906001"/>
              <a:gd name="connsiteY7" fmla="*/ 2181404 h 2736157"/>
              <a:gd name="connsiteX8" fmla="*/ 9906000 w 9906001"/>
              <a:gd name="connsiteY8" fmla="*/ 2400301 h 2736157"/>
              <a:gd name="connsiteX9" fmla="*/ 9906000 w 9906001"/>
              <a:gd name="connsiteY9" fmla="*/ 2719389 h 2736157"/>
              <a:gd name="connsiteX10" fmla="*/ 9906000 w 9906001"/>
              <a:gd name="connsiteY10" fmla="*/ 2736157 h 2736157"/>
              <a:gd name="connsiteX11" fmla="*/ 0 w 9906001"/>
              <a:gd name="connsiteY11" fmla="*/ 2736157 h 2736157"/>
              <a:gd name="connsiteX12" fmla="*/ 0 w 9906001"/>
              <a:gd name="connsiteY12" fmla="*/ 2719389 h 2736157"/>
              <a:gd name="connsiteX13" fmla="*/ 0 w 9906001"/>
              <a:gd name="connsiteY13" fmla="*/ 2400301 h 2736157"/>
              <a:gd name="connsiteX14" fmla="*/ 0 w 9906001"/>
              <a:gd name="connsiteY14" fmla="*/ 2152651 h 2736157"/>
              <a:gd name="connsiteX15" fmla="*/ 0 w 9906001"/>
              <a:gd name="connsiteY15" fmla="*/ 2028826 h 2736157"/>
              <a:gd name="connsiteX16" fmla="*/ 0 w 9906001"/>
              <a:gd name="connsiteY16" fmla="*/ 1862668 h 2736157"/>
              <a:gd name="connsiteX17" fmla="*/ 0 w 9906001"/>
              <a:gd name="connsiteY17" fmla="*/ 1200151 h 27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06001" h="2736157">
                <a:moveTo>
                  <a:pt x="0" y="0"/>
                </a:moveTo>
                <a:lnTo>
                  <a:pt x="7715250" y="0"/>
                </a:lnTo>
                <a:lnTo>
                  <a:pt x="7715250" y="1"/>
                </a:lnTo>
                <a:lnTo>
                  <a:pt x="9906000" y="1"/>
                </a:lnTo>
                <a:lnTo>
                  <a:pt x="9906000" y="47626"/>
                </a:lnTo>
                <a:lnTo>
                  <a:pt x="9906001" y="47626"/>
                </a:lnTo>
                <a:lnTo>
                  <a:pt x="9906001" y="2181404"/>
                </a:lnTo>
                <a:lnTo>
                  <a:pt x="9906000" y="2181404"/>
                </a:lnTo>
                <a:lnTo>
                  <a:pt x="9906000" y="2400301"/>
                </a:lnTo>
                <a:lnTo>
                  <a:pt x="9906000" y="2719389"/>
                </a:lnTo>
                <a:lnTo>
                  <a:pt x="9906000" y="2736157"/>
                </a:lnTo>
                <a:lnTo>
                  <a:pt x="0" y="2736157"/>
                </a:lnTo>
                <a:lnTo>
                  <a:pt x="0" y="2719389"/>
                </a:lnTo>
                <a:lnTo>
                  <a:pt x="0" y="2400301"/>
                </a:lnTo>
                <a:lnTo>
                  <a:pt x="0" y="2152651"/>
                </a:lnTo>
                <a:lnTo>
                  <a:pt x="0" y="2028826"/>
                </a:lnTo>
                <a:lnTo>
                  <a:pt x="0" y="1862668"/>
                </a:lnTo>
                <a:lnTo>
                  <a:pt x="0" y="1200151"/>
                </a:lnTo>
                <a:close/>
              </a:path>
            </a:pathLst>
          </a:custGeom>
          <a:solidFill>
            <a:schemeClr val="accent6"/>
          </a:solidFill>
        </p:spPr>
        <p:txBody>
          <a:bodyPr wrap="square" anchor="ctr">
            <a:noAutofit/>
          </a:bodyPr>
          <a:lstStyle>
            <a:lvl1pPr algn="ctr">
              <a:defRPr>
                <a:solidFill>
                  <a:schemeClr val="accent4"/>
                </a:solidFill>
              </a:defRPr>
            </a:lvl1pPr>
          </a:lstStyle>
          <a:p>
            <a:endParaRPr lang="nl-NL" noProof="0"/>
          </a:p>
        </p:txBody>
      </p:sp>
      <p:sp>
        <p:nvSpPr>
          <p:cNvPr id="34" name="Text Placeholder 10">
            <a:extLst>
              <a:ext uri="{FF2B5EF4-FFF2-40B4-BE49-F238E27FC236}">
                <a16:creationId xmlns:a16="http://schemas.microsoft.com/office/drawing/2014/main" id="{59C4366E-3AFC-46CC-B012-84AD0A34361F}"/>
              </a:ext>
            </a:extLst>
          </p:cNvPr>
          <p:cNvSpPr>
            <a:spLocks noGrp="1"/>
          </p:cNvSpPr>
          <p:nvPr>
            <p:ph type="body" sz="quarter" idx="20"/>
          </p:nvPr>
        </p:nvSpPr>
        <p:spPr>
          <a:xfrm>
            <a:off x="350747" y="2160999"/>
            <a:ext cx="11490506" cy="3708472"/>
          </a:xfrm>
          <a:prstGeom prst="rect">
            <a:avLst/>
          </a:prstGeom>
          <a:solidFill>
            <a:schemeClr val="bg1"/>
          </a:solidFill>
        </p:spPr>
        <p:txBody>
          <a:bodyPr lIns="360000" tIns="1152000" rIns="360000" bIns="252000" numCol="3" spcCol="180000">
            <a:noAutofit/>
          </a:bodyPr>
          <a:lstStyle>
            <a:lvl1pPr>
              <a:lnSpc>
                <a:spcPct val="100000"/>
              </a:lnSpc>
              <a:spcAft>
                <a:spcPts val="600"/>
              </a:spcAft>
              <a:defRPr sz="1000" b="0">
                <a:solidFill>
                  <a:schemeClr val="tx1"/>
                </a:solidFill>
              </a:defRPr>
            </a:lvl1pPr>
            <a:lvl2pPr marL="171399" indent="-171399">
              <a:lnSpc>
                <a:spcPct val="100000"/>
              </a:lnSpc>
              <a:spcAft>
                <a:spcPts val="600"/>
              </a:spcAft>
              <a:buClrTx/>
              <a:buFont typeface="Arial" panose="020B0604020202020204" pitchFamily="34" charset="0"/>
              <a:buChar char="•"/>
              <a:defRPr sz="1000" cap="none" baseline="0"/>
            </a:lvl2pPr>
            <a:lvl3pPr>
              <a:lnSpc>
                <a:spcPct val="100000"/>
              </a:lnSpc>
              <a:defRPr sz="800"/>
            </a:lvl3pPr>
            <a:lvl4pPr marL="0" indent="0">
              <a:spcBef>
                <a:spcPts val="0"/>
              </a:spcBef>
              <a:spcAft>
                <a:spcPts val="800"/>
              </a:spcAft>
              <a:buNone/>
              <a:defRPr sz="1100"/>
            </a:lvl4pPr>
            <a:lvl5pPr marL="0" indent="0">
              <a:spcBef>
                <a:spcPts val="0"/>
              </a:spcBef>
              <a:spcAft>
                <a:spcPts val="800"/>
              </a:spcAft>
              <a:buFont typeface="Arial" panose="020B0604020202020204" pitchFamily="34" charset="0"/>
              <a:buNone/>
              <a:defRPr sz="1100"/>
            </a:lvl5pPr>
            <a:lvl6pPr marL="0" indent="0">
              <a:lnSpc>
                <a:spcPct val="100000"/>
              </a:lnSpc>
              <a:spcBef>
                <a:spcPts val="0"/>
              </a:spcBef>
              <a:spcAft>
                <a:spcPts val="800"/>
              </a:spcAft>
              <a:buNone/>
              <a:defRPr/>
            </a:lvl6pPr>
            <a:lvl7pPr marL="0" indent="0">
              <a:lnSpc>
                <a:spcPct val="100000"/>
              </a:lnSpc>
              <a:spcBef>
                <a:spcPts val="0"/>
              </a:spcBef>
              <a:spcAft>
                <a:spcPts val="800"/>
              </a:spcAft>
              <a:buNone/>
              <a:defRPr sz="1100"/>
            </a:lvl7pPr>
            <a:lvl8pPr marL="0" indent="0">
              <a:lnSpc>
                <a:spcPct val="100000"/>
              </a:lnSpc>
              <a:spcBef>
                <a:spcPts val="0"/>
              </a:spcBef>
              <a:spcAft>
                <a:spcPts val="800"/>
              </a:spcAft>
              <a:buNone/>
              <a:defRPr sz="1100"/>
            </a:lvl8pPr>
            <a:lvl9pPr marL="0" indent="0">
              <a:lnSpc>
                <a:spcPct val="100000"/>
              </a:lnSpc>
              <a:spcBef>
                <a:spcPts val="0"/>
              </a:spcBef>
              <a:spcAft>
                <a:spcPts val="800"/>
              </a:spcAft>
              <a:buNone/>
              <a:defRPr sz="1100"/>
            </a:lvl9pPr>
          </a:lstStyle>
          <a:p>
            <a:pPr lvl="0"/>
            <a:r>
              <a:rPr lang="nl-NL" noProof="0"/>
              <a:t>Click to edit Master text styles</a:t>
            </a:r>
          </a:p>
          <a:p>
            <a:pPr lvl="1"/>
            <a:r>
              <a:rPr lang="nl-NL" noProof="0"/>
              <a:t>2</a:t>
            </a:r>
          </a:p>
          <a:p>
            <a:pPr lvl="2"/>
            <a:r>
              <a:rPr lang="nl-NL" noProof="0"/>
              <a:t>footnote</a:t>
            </a:r>
          </a:p>
        </p:txBody>
      </p:sp>
      <p:sp>
        <p:nvSpPr>
          <p:cNvPr id="36" name="txtWMTD">
            <a:extLst>
              <a:ext uri="{FF2B5EF4-FFF2-40B4-BE49-F238E27FC236}">
                <a16:creationId xmlns:a16="http://schemas.microsoft.com/office/drawing/2014/main" id="{D7DA4664-586E-4DDF-8002-04C375F6EE03}"/>
              </a:ext>
            </a:extLst>
          </p:cNvPr>
          <p:cNvSpPr txBox="1">
            <a:spLocks/>
          </p:cNvSpPr>
          <p:nvPr userDrawn="1"/>
        </p:nvSpPr>
        <p:spPr>
          <a:xfrm>
            <a:off x="733234" y="5975742"/>
            <a:ext cx="2651841" cy="420908"/>
          </a:xfrm>
          <a:prstGeom prst="rect">
            <a:avLst/>
          </a:prstGeom>
        </p:spPr>
        <p:txBody>
          <a:bodyPr vert="horz" wrap="square" lIns="0" tIns="45708" rIns="91416" bIns="45708" rtlCol="0">
            <a:noAutofit/>
          </a:bodyPr>
          <a:lstStyle/>
          <a:p>
            <a:pPr>
              <a:spcAft>
                <a:spcPts val="0"/>
              </a:spcAft>
            </a:pPr>
            <a:r>
              <a:rPr lang="nl-NL" sz="1200" b="1" noProof="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spcAft>
                <a:spcPts val="0"/>
              </a:spcAft>
            </a:pPr>
            <a:r>
              <a:rPr lang="nl-NL" sz="1000" noProof="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
        <p:nvSpPr>
          <p:cNvPr id="37" name="Text Placeholder 7">
            <a:extLst>
              <a:ext uri="{FF2B5EF4-FFF2-40B4-BE49-F238E27FC236}">
                <a16:creationId xmlns:a16="http://schemas.microsoft.com/office/drawing/2014/main" id="{CD98E004-B7F2-4850-8FEF-B585D73A4386}"/>
              </a:ext>
            </a:extLst>
          </p:cNvPr>
          <p:cNvSpPr>
            <a:spLocks noGrp="1"/>
          </p:cNvSpPr>
          <p:nvPr>
            <p:ph type="body" sz="quarter" idx="16" hasCustomPrompt="1"/>
          </p:nvPr>
        </p:nvSpPr>
        <p:spPr>
          <a:xfrm>
            <a:off x="733235" y="2338742"/>
            <a:ext cx="8573441" cy="368710"/>
          </a:xfrm>
          <a:prstGeom prst="rect">
            <a:avLst/>
          </a:prstGeom>
        </p:spPr>
        <p:txBody>
          <a:bodyPr rIns="0" anchor="b">
            <a:noAutofit/>
          </a:bodyPr>
          <a:lstStyle>
            <a:lvl1pPr>
              <a:lnSpc>
                <a:spcPct val="100000"/>
              </a:lnSpc>
              <a:spcBef>
                <a:spcPts val="0"/>
              </a:spcBef>
              <a:spcAft>
                <a:spcPts val="0"/>
              </a:spcAft>
              <a:defRPr sz="2199" b="1" cap="none" spc="0" baseline="0">
                <a:solidFill>
                  <a:schemeClr val="tx1"/>
                </a:solidFill>
              </a:defRPr>
            </a:lvl1pPr>
            <a:lvl2pPr>
              <a:lnSpc>
                <a:spcPct val="80000"/>
              </a:lnSpc>
              <a:spcBef>
                <a:spcPts val="0"/>
              </a:spcBef>
              <a:defRPr sz="4999" spc="-150">
                <a:solidFill>
                  <a:schemeClr val="accent4"/>
                </a:solidFill>
              </a:defRPr>
            </a:lvl2pPr>
          </a:lstStyle>
          <a:p>
            <a:pPr lvl="0"/>
            <a:r>
              <a:rPr lang="nl-NL" noProof="0"/>
              <a:t>Click to edit title</a:t>
            </a:r>
          </a:p>
        </p:txBody>
      </p:sp>
      <p:sp>
        <p:nvSpPr>
          <p:cNvPr id="38" name="Text Placeholder 22">
            <a:extLst>
              <a:ext uri="{FF2B5EF4-FFF2-40B4-BE49-F238E27FC236}">
                <a16:creationId xmlns:a16="http://schemas.microsoft.com/office/drawing/2014/main" id="{FD5DEBF5-84EA-4F4B-AF51-F55D92039826}"/>
              </a:ext>
            </a:extLst>
          </p:cNvPr>
          <p:cNvSpPr>
            <a:spLocks noGrp="1"/>
          </p:cNvSpPr>
          <p:nvPr>
            <p:ph type="body" sz="quarter" idx="18" hasCustomPrompt="1"/>
          </p:nvPr>
        </p:nvSpPr>
        <p:spPr>
          <a:xfrm>
            <a:off x="733234" y="2744776"/>
            <a:ext cx="8573442" cy="465846"/>
          </a:xfrm>
          <a:prstGeom prst="rect">
            <a:avLst/>
          </a:prstGeom>
        </p:spPr>
        <p:txBody>
          <a:bodyPr lIns="0" tIns="0" rIns="0" bIns="0" anchor="t">
            <a:noAutofit/>
          </a:bodyPr>
          <a:lstStyle>
            <a:lvl1pPr>
              <a:lnSpc>
                <a:spcPct val="100000"/>
              </a:lnSpc>
              <a:spcBef>
                <a:spcPts val="0"/>
              </a:spcBef>
              <a:spcAft>
                <a:spcPts val="0"/>
              </a:spcAft>
              <a:defRPr sz="1699" b="0">
                <a:solidFill>
                  <a:schemeClr val="tx1"/>
                </a:solidFill>
              </a:defRPr>
            </a:lvl1pPr>
          </a:lstStyle>
          <a:p>
            <a:pPr lvl="0"/>
            <a:r>
              <a:rPr lang="nl-NL" noProof="0"/>
              <a:t>Click to edit subtitle</a:t>
            </a:r>
          </a:p>
        </p:txBody>
      </p:sp>
      <p:cxnSp>
        <p:nvCxnSpPr>
          <p:cNvPr id="39" name="Straight Connector 38">
            <a:extLst>
              <a:ext uri="{FF2B5EF4-FFF2-40B4-BE49-F238E27FC236}">
                <a16:creationId xmlns:a16="http://schemas.microsoft.com/office/drawing/2014/main" id="{950EFA9E-FE21-4C5A-84EC-D6307F6472D8}"/>
              </a:ext>
            </a:extLst>
          </p:cNvPr>
          <p:cNvCxnSpPr>
            <a:cxnSpLocks/>
          </p:cNvCxnSpPr>
          <p:nvPr userDrawn="1"/>
        </p:nvCxnSpPr>
        <p:spPr>
          <a:xfrm>
            <a:off x="733234" y="5914331"/>
            <a:ext cx="1076609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9320228"/>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 Large Image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CCA061-ABD9-43FC-AE28-07825C8B5DB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87" y="794"/>
            <a:ext cx="12188826" cy="6856412"/>
          </a:xfrm>
          <a:prstGeom prst="rect">
            <a:avLst/>
          </a:prstGeom>
        </p:spPr>
      </p:pic>
      <p:sp>
        <p:nvSpPr>
          <p:cNvPr id="21" name="Text Placeholder 2">
            <a:extLst>
              <a:ext uri="{FF2B5EF4-FFF2-40B4-BE49-F238E27FC236}">
                <a16:creationId xmlns:a16="http://schemas.microsoft.com/office/drawing/2014/main" id="{5592E049-09F0-4A02-954E-2DE6D31D169A}"/>
              </a:ext>
            </a:extLst>
          </p:cNvPr>
          <p:cNvSpPr>
            <a:spLocks noGrp="1"/>
          </p:cNvSpPr>
          <p:nvPr>
            <p:ph type="body" sz="quarter" idx="21"/>
          </p:nvPr>
        </p:nvSpPr>
        <p:spPr>
          <a:xfrm>
            <a:off x="733234" y="1520473"/>
            <a:ext cx="3748699" cy="3957912"/>
          </a:xfrm>
        </p:spPr>
        <p:txBody>
          <a:bodyPr tIns="0" rIns="0" bIns="0" anchor="b"/>
          <a:lstStyle>
            <a:lvl1pPr marL="0" indent="0" algn="l">
              <a:spcAft>
                <a:spcPts val="0"/>
              </a:spcAft>
              <a:defRPr>
                <a:solidFill>
                  <a:schemeClr val="bg1"/>
                </a:solidFill>
              </a:defRPr>
            </a:lvl1pPr>
            <a:lvl2pPr algn="l">
              <a:spcAft>
                <a:spcPts val="0"/>
              </a:spcAft>
              <a:defRPr>
                <a:solidFill>
                  <a:schemeClr val="bg1"/>
                </a:solidFill>
              </a:defRPr>
            </a:lvl2pPr>
            <a:lvl3pPr algn="l">
              <a:spcAft>
                <a:spcPts val="0"/>
              </a:spcAft>
              <a:defRPr>
                <a:solidFill>
                  <a:schemeClr val="bg1"/>
                </a:solidFill>
              </a:defRPr>
            </a:lvl3pPr>
          </a:lstStyle>
          <a:p>
            <a:pPr lvl="0"/>
            <a:r>
              <a:rPr lang="nl-NL" noProof="0"/>
              <a:t>Click to edit Master text styles</a:t>
            </a:r>
          </a:p>
          <a:p>
            <a:pPr lvl="1"/>
            <a:r>
              <a:rPr lang="nl-NL" noProof="0"/>
              <a:t>Second level</a:t>
            </a:r>
          </a:p>
          <a:p>
            <a:pPr lvl="2"/>
            <a:r>
              <a:rPr lang="nl-NL" noProof="0"/>
              <a:t>Third level</a:t>
            </a:r>
          </a:p>
        </p:txBody>
      </p:sp>
      <p:pic>
        <p:nvPicPr>
          <p:cNvPr id="25" name="Picture 24">
            <a:extLst>
              <a:ext uri="{FF2B5EF4-FFF2-40B4-BE49-F238E27FC236}">
                <a16:creationId xmlns:a16="http://schemas.microsoft.com/office/drawing/2014/main" id="{6EFFA43A-12B0-4403-ADF1-53D50FA1F1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40576" y="584505"/>
            <a:ext cx="618190" cy="564759"/>
          </a:xfrm>
          <a:prstGeom prst="rect">
            <a:avLst/>
          </a:prstGeom>
        </p:spPr>
      </p:pic>
      <p:sp>
        <p:nvSpPr>
          <p:cNvPr id="26" name="plcSlideNumber">
            <a:extLst>
              <a:ext uri="{FF2B5EF4-FFF2-40B4-BE49-F238E27FC236}">
                <a16:creationId xmlns:a16="http://schemas.microsoft.com/office/drawing/2014/main" id="{4BA20437-5612-44CA-B468-4F38352D1505}"/>
              </a:ext>
            </a:extLst>
          </p:cNvPr>
          <p:cNvSpPr>
            <a:spLocks noGrp="1"/>
          </p:cNvSpPr>
          <p:nvPr userDrawn="1"/>
        </p:nvSpPr>
        <p:spPr>
          <a:xfrm>
            <a:off x="5667222" y="6543531"/>
            <a:ext cx="857555" cy="211454"/>
          </a:xfrm>
          <a:prstGeom prst="rect">
            <a:avLst/>
          </a:prstGeom>
        </p:spPr>
        <p:txBody>
          <a:bodyPr vert="horz" lIns="0" tIns="51951" rIns="0" bIns="51951"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764D758-178E-4044-96D2-948E9A9D94EB}" type="slidenum">
              <a:rPr lang="nl-NL" sz="1100" noProof="0" smtClean="0">
                <a:solidFill>
                  <a:schemeClr val="bg1"/>
                </a:solidFill>
              </a:rPr>
              <a:pPr algn="ctr"/>
              <a:t>‹nr.›</a:t>
            </a:fld>
            <a:endParaRPr lang="nl-NL" sz="1100" noProof="0">
              <a:solidFill>
                <a:schemeClr val="bg1"/>
              </a:solidFill>
            </a:endParaRPr>
          </a:p>
        </p:txBody>
      </p:sp>
      <p:sp>
        <p:nvSpPr>
          <p:cNvPr id="27" name="txtFooter">
            <a:extLst>
              <a:ext uri="{FF2B5EF4-FFF2-40B4-BE49-F238E27FC236}">
                <a16:creationId xmlns:a16="http://schemas.microsoft.com/office/drawing/2014/main" id="{4452B0CA-A938-4A2F-9F46-DFED62D48BEB}"/>
              </a:ext>
            </a:extLst>
          </p:cNvPr>
          <p:cNvSpPr txBox="1"/>
          <p:nvPr userDrawn="1"/>
        </p:nvSpPr>
        <p:spPr>
          <a:xfrm>
            <a:off x="737576" y="6560739"/>
            <a:ext cx="4929646" cy="228003"/>
          </a:xfrm>
          <a:prstGeom prst="rect">
            <a:avLst/>
          </a:prstGeom>
          <a:noFill/>
        </p:spPr>
        <p:txBody>
          <a:bodyPr wrap="square" lIns="0" tIns="51951" rIns="0" bIns="51951" rtlCol="0">
            <a:spAutoFit/>
          </a:bodyPr>
          <a:lstStyle/>
          <a:p>
            <a:pPr marL="0" marR="0" lvl="0" indent="0" algn="l" defTabSz="1038995" rtl="0" eaLnBrk="1" fontAlgn="auto" latinLnBrk="0" hangingPunct="1">
              <a:lnSpc>
                <a:spcPct val="100000"/>
              </a:lnSpc>
              <a:spcBef>
                <a:spcPts val="0"/>
              </a:spcBef>
              <a:spcAft>
                <a:spcPts val="0"/>
              </a:spcAft>
              <a:buClrTx/>
              <a:buSzTx/>
              <a:buFontTx/>
              <a:buNone/>
              <a:tabLst/>
              <a:defRPr/>
            </a:pPr>
            <a:r>
              <a:rPr lang="en-GB" sz="800" noProof="0">
                <a:solidFill>
                  <a:schemeClr val="bg1"/>
                </a:solidFill>
              </a:rPr>
              <a:t>© PA Knowledge Limited  |  Confidential between PA and </a:t>
            </a:r>
            <a:r>
              <a:rPr lang="en-GB" sz="800" noProof="0" err="1">
                <a:solidFill>
                  <a:schemeClr val="bg1"/>
                </a:solidFill>
              </a:rPr>
              <a:t>Landelijk</a:t>
            </a:r>
            <a:r>
              <a:rPr lang="en-GB" sz="800" noProof="0">
                <a:solidFill>
                  <a:schemeClr val="bg1"/>
                </a:solidFill>
              </a:rPr>
              <a:t> </a:t>
            </a:r>
            <a:r>
              <a:rPr lang="en-GB" sz="800" noProof="0" err="1">
                <a:solidFill>
                  <a:schemeClr val="bg1"/>
                </a:solidFill>
              </a:rPr>
              <a:t>Programma</a:t>
            </a:r>
            <a:r>
              <a:rPr lang="en-GB" sz="800" noProof="0">
                <a:solidFill>
                  <a:schemeClr val="bg1"/>
                </a:solidFill>
              </a:rPr>
              <a:t> </a:t>
            </a:r>
            <a:r>
              <a:rPr lang="en-GB" sz="800" noProof="0" err="1">
                <a:solidFill>
                  <a:schemeClr val="bg1"/>
                </a:solidFill>
              </a:rPr>
              <a:t>Stikstof</a:t>
            </a:r>
            <a:r>
              <a:rPr lang="en-GB" sz="800" noProof="0">
                <a:solidFill>
                  <a:schemeClr val="bg1"/>
                </a:solidFill>
              </a:rPr>
              <a:t> </a:t>
            </a:r>
            <a:r>
              <a:rPr lang="en-GB" sz="800" noProof="0" err="1">
                <a:solidFill>
                  <a:schemeClr val="bg1"/>
                </a:solidFill>
              </a:rPr>
              <a:t>en</a:t>
            </a:r>
            <a:r>
              <a:rPr lang="en-GB" sz="800" noProof="0">
                <a:solidFill>
                  <a:schemeClr val="bg1"/>
                </a:solidFill>
              </a:rPr>
              <a:t> </a:t>
            </a:r>
            <a:r>
              <a:rPr lang="en-GB" sz="800" noProof="0" err="1">
                <a:solidFill>
                  <a:schemeClr val="bg1"/>
                </a:solidFill>
              </a:rPr>
              <a:t>Natuur</a:t>
            </a:r>
            <a:r>
              <a:rPr lang="en-GB" sz="800" noProof="0">
                <a:solidFill>
                  <a:schemeClr val="bg1"/>
                </a:solidFill>
              </a:rPr>
              <a:t> </a:t>
            </a:r>
            <a:endParaRPr lang="nl-NL" sz="800" noProof="0">
              <a:solidFill>
                <a:schemeClr val="bg1"/>
              </a:solidFill>
            </a:endParaRPr>
          </a:p>
        </p:txBody>
      </p:sp>
      <p:sp>
        <p:nvSpPr>
          <p:cNvPr id="28" name="Text Placeholder 55">
            <a:extLst>
              <a:ext uri="{FF2B5EF4-FFF2-40B4-BE49-F238E27FC236}">
                <a16:creationId xmlns:a16="http://schemas.microsoft.com/office/drawing/2014/main" id="{5E3817F9-0257-4167-BCFB-AD122192FF9B}"/>
              </a:ext>
            </a:extLst>
          </p:cNvPr>
          <p:cNvSpPr>
            <a:spLocks noGrp="1"/>
          </p:cNvSpPr>
          <p:nvPr>
            <p:ph type="body" sz="quarter" idx="19" hasCustomPrompt="1"/>
          </p:nvPr>
        </p:nvSpPr>
        <p:spPr>
          <a:xfrm>
            <a:off x="733234" y="5782364"/>
            <a:ext cx="3748699" cy="382059"/>
          </a:xfrm>
        </p:spPr>
        <p:txBody>
          <a:bodyPr lIns="0" rIns="0" anchor="ctr">
            <a:normAutofit/>
          </a:bodyPr>
          <a:lstStyle>
            <a:lvl1pPr algn="l">
              <a:lnSpc>
                <a:spcPct val="100000"/>
              </a:lnSpc>
              <a:spcAft>
                <a:spcPts val="0"/>
              </a:spcAft>
              <a:defRPr sz="1200" b="1" cap="none" baseline="0">
                <a:solidFill>
                  <a:schemeClr val="bg1"/>
                </a:solidFill>
              </a:defRPr>
            </a:lvl1pPr>
            <a:lvl2pPr algn="l">
              <a:lnSpc>
                <a:spcPct val="100000"/>
              </a:lnSpc>
              <a:spcAft>
                <a:spcPts val="0"/>
              </a:spcAft>
              <a:defRPr sz="140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400">
                <a:solidFill>
                  <a:schemeClr val="tx1"/>
                </a:solidFill>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nl-NL" noProof="0"/>
              <a:t>Click to edit text</a:t>
            </a:r>
          </a:p>
        </p:txBody>
      </p:sp>
    </p:spTree>
    <p:extLst>
      <p:ext uri="{BB962C8B-B14F-4D97-AF65-F5344CB8AC3E}">
        <p14:creationId xmlns:p14="http://schemas.microsoft.com/office/powerpoint/2010/main" val="1007070883"/>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 Large Image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28686D-ED05-4E61-BD76-D8B15718B25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87" y="794"/>
            <a:ext cx="12188826" cy="6856412"/>
          </a:xfrm>
          <a:prstGeom prst="rect">
            <a:avLst/>
          </a:prstGeom>
        </p:spPr>
      </p:pic>
      <p:pic>
        <p:nvPicPr>
          <p:cNvPr id="19" name="Picture 18">
            <a:extLst>
              <a:ext uri="{FF2B5EF4-FFF2-40B4-BE49-F238E27FC236}">
                <a16:creationId xmlns:a16="http://schemas.microsoft.com/office/drawing/2014/main" id="{1484B7F9-5307-4CC7-BC39-3990DFE54E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40576" y="584505"/>
            <a:ext cx="618190" cy="564759"/>
          </a:xfrm>
          <a:prstGeom prst="rect">
            <a:avLst/>
          </a:prstGeom>
        </p:spPr>
      </p:pic>
      <p:sp>
        <p:nvSpPr>
          <p:cNvPr id="20" name="plcSlideNumber">
            <a:extLst>
              <a:ext uri="{FF2B5EF4-FFF2-40B4-BE49-F238E27FC236}">
                <a16:creationId xmlns:a16="http://schemas.microsoft.com/office/drawing/2014/main" id="{30B4C20B-E73C-4DB3-ABEB-69AA895E0E44}"/>
              </a:ext>
            </a:extLst>
          </p:cNvPr>
          <p:cNvSpPr>
            <a:spLocks noGrp="1"/>
          </p:cNvSpPr>
          <p:nvPr userDrawn="1"/>
        </p:nvSpPr>
        <p:spPr>
          <a:xfrm>
            <a:off x="5667222" y="6543531"/>
            <a:ext cx="857555" cy="211454"/>
          </a:xfrm>
          <a:prstGeom prst="rect">
            <a:avLst/>
          </a:prstGeom>
        </p:spPr>
        <p:txBody>
          <a:bodyPr vert="horz" lIns="0" tIns="51951" rIns="0" bIns="51951"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764D758-178E-4044-96D2-948E9A9D94EB}" type="slidenum">
              <a:rPr lang="nl-NL" sz="1100" noProof="0" smtClean="0">
                <a:solidFill>
                  <a:schemeClr val="bg1"/>
                </a:solidFill>
              </a:rPr>
              <a:pPr algn="ctr"/>
              <a:t>‹nr.›</a:t>
            </a:fld>
            <a:endParaRPr lang="nl-NL" sz="1100" noProof="0">
              <a:solidFill>
                <a:schemeClr val="bg1"/>
              </a:solidFill>
            </a:endParaRPr>
          </a:p>
        </p:txBody>
      </p:sp>
      <p:sp>
        <p:nvSpPr>
          <p:cNvPr id="21" name="txtFooter">
            <a:extLst>
              <a:ext uri="{FF2B5EF4-FFF2-40B4-BE49-F238E27FC236}">
                <a16:creationId xmlns:a16="http://schemas.microsoft.com/office/drawing/2014/main" id="{249339D9-BA66-4793-9579-CBB80CCE42C4}"/>
              </a:ext>
            </a:extLst>
          </p:cNvPr>
          <p:cNvSpPr txBox="1"/>
          <p:nvPr userDrawn="1"/>
        </p:nvSpPr>
        <p:spPr>
          <a:xfrm>
            <a:off x="737576" y="6560739"/>
            <a:ext cx="4929646" cy="228003"/>
          </a:xfrm>
          <a:prstGeom prst="rect">
            <a:avLst/>
          </a:prstGeom>
          <a:noFill/>
        </p:spPr>
        <p:txBody>
          <a:bodyPr wrap="square" lIns="0" tIns="51951" rIns="0" bIns="51951" rtlCol="0">
            <a:spAutoFit/>
          </a:bodyPr>
          <a:lstStyle/>
          <a:p>
            <a:pPr marL="0" marR="0" lvl="0" indent="0" algn="l" defTabSz="1038995" rtl="0" eaLnBrk="1" fontAlgn="auto" latinLnBrk="0" hangingPunct="1">
              <a:lnSpc>
                <a:spcPct val="100000"/>
              </a:lnSpc>
              <a:spcBef>
                <a:spcPts val="0"/>
              </a:spcBef>
              <a:spcAft>
                <a:spcPts val="0"/>
              </a:spcAft>
              <a:buClrTx/>
              <a:buSzTx/>
              <a:buFontTx/>
              <a:buNone/>
              <a:tabLst/>
              <a:defRPr/>
            </a:pPr>
            <a:r>
              <a:rPr lang="en-GB" sz="800" noProof="0">
                <a:solidFill>
                  <a:schemeClr val="bg1"/>
                </a:solidFill>
              </a:rPr>
              <a:t>© PA Knowledge Limited  |  Confidential between PA and </a:t>
            </a:r>
            <a:r>
              <a:rPr lang="en-GB" sz="800" noProof="0" err="1">
                <a:solidFill>
                  <a:schemeClr val="bg1"/>
                </a:solidFill>
              </a:rPr>
              <a:t>Landelijk</a:t>
            </a:r>
            <a:r>
              <a:rPr lang="en-GB" sz="800" noProof="0">
                <a:solidFill>
                  <a:schemeClr val="bg1"/>
                </a:solidFill>
              </a:rPr>
              <a:t> </a:t>
            </a:r>
            <a:r>
              <a:rPr lang="en-GB" sz="800" noProof="0" err="1">
                <a:solidFill>
                  <a:schemeClr val="bg1"/>
                </a:solidFill>
              </a:rPr>
              <a:t>Programma</a:t>
            </a:r>
            <a:r>
              <a:rPr lang="en-GB" sz="800" noProof="0">
                <a:solidFill>
                  <a:schemeClr val="bg1"/>
                </a:solidFill>
              </a:rPr>
              <a:t> </a:t>
            </a:r>
            <a:r>
              <a:rPr lang="en-GB" sz="800" noProof="0" err="1">
                <a:solidFill>
                  <a:schemeClr val="bg1"/>
                </a:solidFill>
              </a:rPr>
              <a:t>Stikstof</a:t>
            </a:r>
            <a:r>
              <a:rPr lang="en-GB" sz="800" noProof="0">
                <a:solidFill>
                  <a:schemeClr val="bg1"/>
                </a:solidFill>
              </a:rPr>
              <a:t> </a:t>
            </a:r>
            <a:r>
              <a:rPr lang="en-GB" sz="800" noProof="0" err="1">
                <a:solidFill>
                  <a:schemeClr val="bg1"/>
                </a:solidFill>
              </a:rPr>
              <a:t>en</a:t>
            </a:r>
            <a:r>
              <a:rPr lang="en-GB" sz="800" noProof="0">
                <a:solidFill>
                  <a:schemeClr val="bg1"/>
                </a:solidFill>
              </a:rPr>
              <a:t> </a:t>
            </a:r>
            <a:r>
              <a:rPr lang="en-GB" sz="800" noProof="0" err="1">
                <a:solidFill>
                  <a:schemeClr val="bg1"/>
                </a:solidFill>
              </a:rPr>
              <a:t>Natuur</a:t>
            </a:r>
            <a:r>
              <a:rPr lang="en-GB" sz="800" noProof="0">
                <a:solidFill>
                  <a:schemeClr val="bg1"/>
                </a:solidFill>
              </a:rPr>
              <a:t> </a:t>
            </a:r>
            <a:endParaRPr lang="nl-NL" sz="800" noProof="0">
              <a:solidFill>
                <a:schemeClr val="bg1"/>
              </a:solidFill>
            </a:endParaRPr>
          </a:p>
        </p:txBody>
      </p:sp>
      <p:sp>
        <p:nvSpPr>
          <p:cNvPr id="23" name="Text Placeholder 55">
            <a:extLst>
              <a:ext uri="{FF2B5EF4-FFF2-40B4-BE49-F238E27FC236}">
                <a16:creationId xmlns:a16="http://schemas.microsoft.com/office/drawing/2014/main" id="{7F248BB4-B6EA-40E2-AE11-23AFB181FE51}"/>
              </a:ext>
            </a:extLst>
          </p:cNvPr>
          <p:cNvSpPr>
            <a:spLocks noGrp="1"/>
          </p:cNvSpPr>
          <p:nvPr>
            <p:ph type="body" sz="quarter" idx="19" hasCustomPrompt="1"/>
          </p:nvPr>
        </p:nvSpPr>
        <p:spPr>
          <a:xfrm>
            <a:off x="733234" y="5766146"/>
            <a:ext cx="3748699" cy="382059"/>
          </a:xfrm>
        </p:spPr>
        <p:txBody>
          <a:bodyPr lIns="0" rIns="0" anchor="ctr">
            <a:normAutofit/>
          </a:bodyPr>
          <a:lstStyle>
            <a:lvl1pPr algn="l">
              <a:lnSpc>
                <a:spcPct val="100000"/>
              </a:lnSpc>
              <a:spcAft>
                <a:spcPts val="0"/>
              </a:spcAft>
              <a:defRPr sz="1200" b="1" cap="none" baseline="0">
                <a:solidFill>
                  <a:schemeClr val="bg1"/>
                </a:solidFill>
              </a:defRPr>
            </a:lvl1pPr>
            <a:lvl2pPr algn="l">
              <a:lnSpc>
                <a:spcPct val="100000"/>
              </a:lnSpc>
              <a:spcAft>
                <a:spcPts val="0"/>
              </a:spcAft>
              <a:defRPr sz="140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400">
                <a:solidFill>
                  <a:schemeClr val="tx1"/>
                </a:solidFill>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nl-NL" noProof="0"/>
              <a:t>Click to edit text</a:t>
            </a:r>
          </a:p>
        </p:txBody>
      </p:sp>
      <p:sp>
        <p:nvSpPr>
          <p:cNvPr id="24" name="Text Placeholder 2">
            <a:extLst>
              <a:ext uri="{FF2B5EF4-FFF2-40B4-BE49-F238E27FC236}">
                <a16:creationId xmlns:a16="http://schemas.microsoft.com/office/drawing/2014/main" id="{DE8EDB23-EE53-419D-A82E-C8C4C02CF053}"/>
              </a:ext>
            </a:extLst>
          </p:cNvPr>
          <p:cNvSpPr>
            <a:spLocks noGrp="1"/>
          </p:cNvSpPr>
          <p:nvPr>
            <p:ph type="body" sz="quarter" idx="21"/>
          </p:nvPr>
        </p:nvSpPr>
        <p:spPr>
          <a:xfrm>
            <a:off x="733234" y="1520473"/>
            <a:ext cx="3748699" cy="3961336"/>
          </a:xfrm>
        </p:spPr>
        <p:txBody>
          <a:bodyPr tIns="0" rIns="0" bIns="0" anchor="b"/>
          <a:lstStyle>
            <a:lvl1pPr marL="0" indent="0" algn="l">
              <a:spcAft>
                <a:spcPts val="0"/>
              </a:spcAft>
              <a:defRPr>
                <a:solidFill>
                  <a:schemeClr val="bg1"/>
                </a:solidFill>
              </a:defRPr>
            </a:lvl1pPr>
            <a:lvl2pPr algn="l">
              <a:spcAft>
                <a:spcPts val="0"/>
              </a:spcAft>
              <a:defRPr>
                <a:solidFill>
                  <a:schemeClr val="bg1"/>
                </a:solidFill>
              </a:defRPr>
            </a:lvl2pPr>
            <a:lvl3pPr algn="l">
              <a:spcAft>
                <a:spcPts val="0"/>
              </a:spcAft>
              <a:defRPr>
                <a:solidFill>
                  <a:schemeClr val="bg1"/>
                </a:solidFill>
              </a:defRPr>
            </a:lvl3pPr>
          </a:lstStyle>
          <a:p>
            <a:pPr lvl="0"/>
            <a:r>
              <a:rPr lang="nl-NL" noProof="0"/>
              <a:t>Click to edit Master text styles</a:t>
            </a:r>
          </a:p>
          <a:p>
            <a:pPr lvl="1"/>
            <a:r>
              <a:rPr lang="nl-NL" noProof="0"/>
              <a:t>Second level</a:t>
            </a:r>
          </a:p>
          <a:p>
            <a:pPr lvl="2"/>
            <a:r>
              <a:rPr lang="nl-NL" noProof="0"/>
              <a:t>Third level</a:t>
            </a:r>
          </a:p>
        </p:txBody>
      </p:sp>
    </p:spTree>
    <p:extLst>
      <p:ext uri="{BB962C8B-B14F-4D97-AF65-F5344CB8AC3E}">
        <p14:creationId xmlns:p14="http://schemas.microsoft.com/office/powerpoint/2010/main" val="853981184"/>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 Large Image 3">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77FF68-BD9B-4465-B7F8-B7BD460E4B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87" y="794"/>
            <a:ext cx="12188826" cy="6856412"/>
          </a:xfrm>
          <a:prstGeom prst="rect">
            <a:avLst/>
          </a:prstGeom>
        </p:spPr>
      </p:pic>
      <p:pic>
        <p:nvPicPr>
          <p:cNvPr id="18" name="Picture 17">
            <a:extLst>
              <a:ext uri="{FF2B5EF4-FFF2-40B4-BE49-F238E27FC236}">
                <a16:creationId xmlns:a16="http://schemas.microsoft.com/office/drawing/2014/main" id="{A64BB4BE-2A58-464B-A248-D1AB6FB245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40576" y="584505"/>
            <a:ext cx="618190" cy="564759"/>
          </a:xfrm>
          <a:prstGeom prst="rect">
            <a:avLst/>
          </a:prstGeom>
        </p:spPr>
      </p:pic>
      <p:sp>
        <p:nvSpPr>
          <p:cNvPr id="19" name="plcSlideNumber">
            <a:extLst>
              <a:ext uri="{FF2B5EF4-FFF2-40B4-BE49-F238E27FC236}">
                <a16:creationId xmlns:a16="http://schemas.microsoft.com/office/drawing/2014/main" id="{485F6339-E933-4A30-BD25-E4F2061FD73E}"/>
              </a:ext>
            </a:extLst>
          </p:cNvPr>
          <p:cNvSpPr>
            <a:spLocks noGrp="1"/>
          </p:cNvSpPr>
          <p:nvPr userDrawn="1"/>
        </p:nvSpPr>
        <p:spPr>
          <a:xfrm>
            <a:off x="5667222" y="6543531"/>
            <a:ext cx="857555" cy="211454"/>
          </a:xfrm>
          <a:prstGeom prst="rect">
            <a:avLst/>
          </a:prstGeom>
        </p:spPr>
        <p:txBody>
          <a:bodyPr vert="horz" lIns="0" tIns="51951" rIns="0" bIns="51951"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764D758-178E-4044-96D2-948E9A9D94EB}" type="slidenum">
              <a:rPr lang="nl-NL" sz="1100" noProof="0" smtClean="0">
                <a:solidFill>
                  <a:schemeClr val="bg1"/>
                </a:solidFill>
              </a:rPr>
              <a:pPr algn="ctr"/>
              <a:t>‹nr.›</a:t>
            </a:fld>
            <a:endParaRPr lang="nl-NL" sz="1100" noProof="0">
              <a:solidFill>
                <a:schemeClr val="bg1"/>
              </a:solidFill>
            </a:endParaRPr>
          </a:p>
        </p:txBody>
      </p:sp>
      <p:sp>
        <p:nvSpPr>
          <p:cNvPr id="20" name="txtFooter">
            <a:extLst>
              <a:ext uri="{FF2B5EF4-FFF2-40B4-BE49-F238E27FC236}">
                <a16:creationId xmlns:a16="http://schemas.microsoft.com/office/drawing/2014/main" id="{80A5A7BF-F47E-46E4-A971-877CE549B896}"/>
              </a:ext>
            </a:extLst>
          </p:cNvPr>
          <p:cNvSpPr txBox="1"/>
          <p:nvPr userDrawn="1"/>
        </p:nvSpPr>
        <p:spPr>
          <a:xfrm>
            <a:off x="737576" y="6560739"/>
            <a:ext cx="4929646" cy="228003"/>
          </a:xfrm>
          <a:prstGeom prst="rect">
            <a:avLst/>
          </a:prstGeom>
          <a:noFill/>
        </p:spPr>
        <p:txBody>
          <a:bodyPr wrap="square" lIns="0" tIns="51951" rIns="0" bIns="51951" rtlCol="0">
            <a:spAutoFit/>
          </a:bodyPr>
          <a:lstStyle/>
          <a:p>
            <a:pPr marL="0" marR="0" lvl="0" indent="0" algn="l" defTabSz="1038995" rtl="0" eaLnBrk="1" fontAlgn="auto" latinLnBrk="0" hangingPunct="1">
              <a:lnSpc>
                <a:spcPct val="100000"/>
              </a:lnSpc>
              <a:spcBef>
                <a:spcPts val="0"/>
              </a:spcBef>
              <a:spcAft>
                <a:spcPts val="0"/>
              </a:spcAft>
              <a:buClrTx/>
              <a:buSzTx/>
              <a:buFontTx/>
              <a:buNone/>
              <a:tabLst/>
              <a:defRPr/>
            </a:pPr>
            <a:r>
              <a:rPr lang="en-GB" sz="800" noProof="0">
                <a:solidFill>
                  <a:schemeClr val="bg1"/>
                </a:solidFill>
              </a:rPr>
              <a:t>© PA Knowledge Limited  |  Confidential between PA and </a:t>
            </a:r>
            <a:r>
              <a:rPr lang="en-GB" sz="800" noProof="0" err="1">
                <a:solidFill>
                  <a:schemeClr val="bg1"/>
                </a:solidFill>
              </a:rPr>
              <a:t>Landelijk</a:t>
            </a:r>
            <a:r>
              <a:rPr lang="en-GB" sz="800" noProof="0">
                <a:solidFill>
                  <a:schemeClr val="bg1"/>
                </a:solidFill>
              </a:rPr>
              <a:t> </a:t>
            </a:r>
            <a:r>
              <a:rPr lang="en-GB" sz="800" noProof="0" err="1">
                <a:solidFill>
                  <a:schemeClr val="bg1"/>
                </a:solidFill>
              </a:rPr>
              <a:t>Programma</a:t>
            </a:r>
            <a:r>
              <a:rPr lang="en-GB" sz="800" noProof="0">
                <a:solidFill>
                  <a:schemeClr val="bg1"/>
                </a:solidFill>
              </a:rPr>
              <a:t> </a:t>
            </a:r>
            <a:r>
              <a:rPr lang="en-GB" sz="800" noProof="0" err="1">
                <a:solidFill>
                  <a:schemeClr val="bg1"/>
                </a:solidFill>
              </a:rPr>
              <a:t>Stikstof</a:t>
            </a:r>
            <a:r>
              <a:rPr lang="en-GB" sz="800" noProof="0">
                <a:solidFill>
                  <a:schemeClr val="bg1"/>
                </a:solidFill>
              </a:rPr>
              <a:t> </a:t>
            </a:r>
            <a:r>
              <a:rPr lang="en-GB" sz="800" noProof="0" err="1">
                <a:solidFill>
                  <a:schemeClr val="bg1"/>
                </a:solidFill>
              </a:rPr>
              <a:t>en</a:t>
            </a:r>
            <a:r>
              <a:rPr lang="en-GB" sz="800" noProof="0">
                <a:solidFill>
                  <a:schemeClr val="bg1"/>
                </a:solidFill>
              </a:rPr>
              <a:t> </a:t>
            </a:r>
            <a:r>
              <a:rPr lang="en-GB" sz="800" noProof="0" err="1">
                <a:solidFill>
                  <a:schemeClr val="bg1"/>
                </a:solidFill>
              </a:rPr>
              <a:t>Natuur</a:t>
            </a:r>
            <a:r>
              <a:rPr lang="en-GB" sz="800" noProof="0">
                <a:solidFill>
                  <a:schemeClr val="bg1"/>
                </a:solidFill>
              </a:rPr>
              <a:t> </a:t>
            </a:r>
            <a:endParaRPr lang="nl-NL" sz="800" noProof="0">
              <a:solidFill>
                <a:schemeClr val="bg1"/>
              </a:solidFill>
            </a:endParaRPr>
          </a:p>
        </p:txBody>
      </p:sp>
      <p:sp>
        <p:nvSpPr>
          <p:cNvPr id="23" name="Text Placeholder 55">
            <a:extLst>
              <a:ext uri="{FF2B5EF4-FFF2-40B4-BE49-F238E27FC236}">
                <a16:creationId xmlns:a16="http://schemas.microsoft.com/office/drawing/2014/main" id="{803AD0AC-8770-47D0-A058-D5070344EE9D}"/>
              </a:ext>
            </a:extLst>
          </p:cNvPr>
          <p:cNvSpPr>
            <a:spLocks noGrp="1"/>
          </p:cNvSpPr>
          <p:nvPr>
            <p:ph type="body" sz="quarter" idx="22" hasCustomPrompt="1"/>
          </p:nvPr>
        </p:nvSpPr>
        <p:spPr>
          <a:xfrm>
            <a:off x="737577" y="5785340"/>
            <a:ext cx="3755459" cy="382059"/>
          </a:xfrm>
        </p:spPr>
        <p:txBody>
          <a:bodyPr lIns="0" rIns="0" anchor="ctr">
            <a:normAutofit/>
          </a:bodyPr>
          <a:lstStyle>
            <a:lvl1pPr algn="l">
              <a:lnSpc>
                <a:spcPct val="100000"/>
              </a:lnSpc>
              <a:spcAft>
                <a:spcPts val="0"/>
              </a:spcAft>
              <a:defRPr sz="1200" b="1" cap="none" baseline="0">
                <a:solidFill>
                  <a:schemeClr val="bg1"/>
                </a:solidFill>
              </a:defRPr>
            </a:lvl1pPr>
            <a:lvl2pPr algn="l">
              <a:lnSpc>
                <a:spcPct val="100000"/>
              </a:lnSpc>
              <a:spcAft>
                <a:spcPts val="0"/>
              </a:spcAft>
              <a:defRPr sz="140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400">
                <a:solidFill>
                  <a:schemeClr val="tx1"/>
                </a:solidFill>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nl-NL" noProof="0"/>
              <a:t>Click to edit text</a:t>
            </a:r>
          </a:p>
        </p:txBody>
      </p:sp>
      <p:sp>
        <p:nvSpPr>
          <p:cNvPr id="24" name="Text Placeholder 2">
            <a:extLst>
              <a:ext uri="{FF2B5EF4-FFF2-40B4-BE49-F238E27FC236}">
                <a16:creationId xmlns:a16="http://schemas.microsoft.com/office/drawing/2014/main" id="{87767EBD-1C39-4540-9A42-B0B3997BF428}"/>
              </a:ext>
            </a:extLst>
          </p:cNvPr>
          <p:cNvSpPr>
            <a:spLocks noGrp="1"/>
          </p:cNvSpPr>
          <p:nvPr>
            <p:ph type="body" sz="quarter" idx="23"/>
          </p:nvPr>
        </p:nvSpPr>
        <p:spPr>
          <a:xfrm>
            <a:off x="737576" y="1520474"/>
            <a:ext cx="3755460" cy="3957912"/>
          </a:xfrm>
        </p:spPr>
        <p:txBody>
          <a:bodyPr tIns="0" rIns="0" bIns="0" anchor="b"/>
          <a:lstStyle>
            <a:lvl1pPr marL="0" indent="0" algn="l">
              <a:spcAft>
                <a:spcPts val="0"/>
              </a:spcAft>
              <a:defRPr>
                <a:solidFill>
                  <a:schemeClr val="bg1"/>
                </a:solidFill>
              </a:defRPr>
            </a:lvl1pPr>
            <a:lvl2pPr algn="l">
              <a:spcAft>
                <a:spcPts val="0"/>
              </a:spcAft>
              <a:defRPr>
                <a:solidFill>
                  <a:schemeClr val="bg1"/>
                </a:solidFill>
              </a:defRPr>
            </a:lvl2pPr>
            <a:lvl3pPr algn="l">
              <a:spcAft>
                <a:spcPts val="0"/>
              </a:spcAft>
              <a:defRPr>
                <a:solidFill>
                  <a:schemeClr val="bg1"/>
                </a:solidFill>
              </a:defRPr>
            </a:lvl3pPr>
          </a:lstStyle>
          <a:p>
            <a:pPr lvl="0"/>
            <a:r>
              <a:rPr lang="nl-NL" noProof="0"/>
              <a:t>Click to edit Master text styles</a:t>
            </a:r>
          </a:p>
          <a:p>
            <a:pPr lvl="1"/>
            <a:r>
              <a:rPr lang="nl-NL" noProof="0"/>
              <a:t>Second level</a:t>
            </a:r>
          </a:p>
          <a:p>
            <a:pPr lvl="2"/>
            <a:r>
              <a:rPr lang="nl-NL" noProof="0"/>
              <a:t>Third level</a:t>
            </a:r>
          </a:p>
        </p:txBody>
      </p:sp>
    </p:spTree>
    <p:extLst>
      <p:ext uri="{BB962C8B-B14F-4D97-AF65-F5344CB8AC3E}">
        <p14:creationId xmlns:p14="http://schemas.microsoft.com/office/powerpoint/2010/main" val="259711410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6E60FAE-6D95-0C40-B7E9-F16D3BC47E9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7" name="Afbeelding 6">
            <a:extLst>
              <a:ext uri="{FF2B5EF4-FFF2-40B4-BE49-F238E27FC236}">
                <a16:creationId xmlns:a16="http://schemas.microsoft.com/office/drawing/2014/main" id="{5AE73A8A-A0ED-7343-9772-E88A8ED697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638" y="6116176"/>
            <a:ext cx="2874984" cy="678484"/>
          </a:xfrm>
          <a:prstGeom prst="rect">
            <a:avLst/>
          </a:prstGeom>
        </p:spPr>
      </p:pic>
      <p:cxnSp>
        <p:nvCxnSpPr>
          <p:cNvPr id="8" name="Rechte verbindingslijn 7">
            <a:extLst>
              <a:ext uri="{FF2B5EF4-FFF2-40B4-BE49-F238E27FC236}">
                <a16:creationId xmlns:a16="http://schemas.microsoft.com/office/drawing/2014/main" id="{34BF2BBC-528F-334C-A530-D6F45462C976}"/>
              </a:ext>
            </a:extLst>
          </p:cNvPr>
          <p:cNvCxnSpPr>
            <a:cxnSpLocks/>
          </p:cNvCxnSpPr>
          <p:nvPr userDrawn="1"/>
        </p:nvCxnSpPr>
        <p:spPr>
          <a:xfrm>
            <a:off x="695325" y="6053808"/>
            <a:ext cx="10801350" cy="0"/>
          </a:xfrm>
          <a:prstGeom prst="line">
            <a:avLst/>
          </a:prstGeom>
          <a:ln w="19050">
            <a:solidFill>
              <a:srgbClr val="FF7C00"/>
            </a:solidFill>
          </a:ln>
        </p:spPr>
        <p:style>
          <a:lnRef idx="3">
            <a:schemeClr val="accent2"/>
          </a:lnRef>
          <a:fillRef idx="0">
            <a:schemeClr val="accent2"/>
          </a:fillRef>
          <a:effectRef idx="2">
            <a:schemeClr val="accent2"/>
          </a:effectRef>
          <a:fontRef idx="minor">
            <a:schemeClr val="tx1"/>
          </a:fontRef>
        </p:style>
      </p:cxnSp>
      <p:sp>
        <p:nvSpPr>
          <p:cNvPr id="9" name="Tijdelijke aanduiding voor datum 8">
            <a:extLst>
              <a:ext uri="{FF2B5EF4-FFF2-40B4-BE49-F238E27FC236}">
                <a16:creationId xmlns:a16="http://schemas.microsoft.com/office/drawing/2014/main" id="{2E5E294A-3D22-FE45-89C1-7EDE803290EA}"/>
              </a:ext>
            </a:extLst>
          </p:cNvPr>
          <p:cNvSpPr>
            <a:spLocks noGrp="1"/>
          </p:cNvSpPr>
          <p:nvPr>
            <p:ph type="dt" sz="half" idx="10"/>
          </p:nvPr>
        </p:nvSpPr>
        <p:spPr/>
        <p:txBody>
          <a:bodyPr/>
          <a:lstStyle/>
          <a:p>
            <a:fld id="{3A755A57-F14B-6F46-88CC-13D196A23529}" type="datetime1">
              <a:rPr lang="nl-NL" smtClean="0"/>
              <a:pPr/>
              <a:t>6-3-2025</a:t>
            </a:fld>
            <a:endParaRPr lang="nl-NL"/>
          </a:p>
        </p:txBody>
      </p:sp>
      <p:sp>
        <p:nvSpPr>
          <p:cNvPr id="10" name="Tijdelijke aanduiding voor voettekst 9">
            <a:extLst>
              <a:ext uri="{FF2B5EF4-FFF2-40B4-BE49-F238E27FC236}">
                <a16:creationId xmlns:a16="http://schemas.microsoft.com/office/drawing/2014/main" id="{4C10C2E4-6672-504A-AB21-5B59FB4981BF}"/>
              </a:ext>
            </a:extLst>
          </p:cNvPr>
          <p:cNvSpPr>
            <a:spLocks noGrp="1"/>
          </p:cNvSpPr>
          <p:nvPr>
            <p:ph type="ftr" sz="quarter" idx="11"/>
          </p:nvPr>
        </p:nvSpPr>
        <p:spPr/>
        <p:txBody>
          <a:bodyPr/>
          <a:lstStyle/>
          <a:p>
            <a:r>
              <a:rPr lang="nl-NL"/>
              <a:t>Voettekst</a:t>
            </a:r>
          </a:p>
        </p:txBody>
      </p:sp>
      <p:sp>
        <p:nvSpPr>
          <p:cNvPr id="11" name="Tijdelijke aanduiding voor dianummer 10">
            <a:extLst>
              <a:ext uri="{FF2B5EF4-FFF2-40B4-BE49-F238E27FC236}">
                <a16:creationId xmlns:a16="http://schemas.microsoft.com/office/drawing/2014/main" id="{2EC99E54-83DF-E945-9E48-6C18AB884E96}"/>
              </a:ext>
            </a:extLst>
          </p:cNvPr>
          <p:cNvSpPr>
            <a:spLocks noGrp="1"/>
          </p:cNvSpPr>
          <p:nvPr>
            <p:ph type="sldNum" sz="quarter" idx="12"/>
          </p:nvPr>
        </p:nvSpPr>
        <p:spPr/>
        <p:txBody>
          <a:bodyPr/>
          <a:lstStyle/>
          <a:p>
            <a:fld id="{8ED0CDDB-2613-0B4B-9B95-1AD4415565A7}" type="slidenum">
              <a:rPr lang="nl-NL" smtClean="0"/>
              <a:pPr/>
              <a:t>‹nr.›</a:t>
            </a:fld>
            <a:endParaRPr lang="nl-NL"/>
          </a:p>
        </p:txBody>
      </p:sp>
      <p:sp>
        <p:nvSpPr>
          <p:cNvPr id="12" name="Titel 11">
            <a:extLst>
              <a:ext uri="{FF2B5EF4-FFF2-40B4-BE49-F238E27FC236}">
                <a16:creationId xmlns:a16="http://schemas.microsoft.com/office/drawing/2014/main" id="{C4B2FC4D-65F6-7A40-8AE1-3A87312AED4C}"/>
              </a:ext>
            </a:extLst>
          </p:cNvPr>
          <p:cNvSpPr>
            <a:spLocks noGrp="1"/>
          </p:cNvSpPr>
          <p:nvPr>
            <p:ph type="title"/>
          </p:nvPr>
        </p:nvSpPr>
        <p:spPr/>
        <p:txBody>
          <a:bodyPr/>
          <a:lstStyle/>
          <a:p>
            <a:r>
              <a:rPr lang="nl-NL"/>
              <a:t>Klik om stijl te bewerken</a:t>
            </a:r>
          </a:p>
        </p:txBody>
      </p:sp>
    </p:spTree>
    <p:extLst>
      <p:ext uri="{BB962C8B-B14F-4D97-AF65-F5344CB8AC3E}">
        <p14:creationId xmlns:p14="http://schemas.microsoft.com/office/powerpoint/2010/main" val="2542491843"/>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 Large Image 4">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5B3AD3-0080-4154-8F50-C93DD83B45C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87" y="794"/>
            <a:ext cx="12188826" cy="6856412"/>
          </a:xfrm>
          <a:prstGeom prst="rect">
            <a:avLst/>
          </a:prstGeom>
        </p:spPr>
      </p:pic>
      <p:pic>
        <p:nvPicPr>
          <p:cNvPr id="19" name="Picture 18">
            <a:extLst>
              <a:ext uri="{FF2B5EF4-FFF2-40B4-BE49-F238E27FC236}">
                <a16:creationId xmlns:a16="http://schemas.microsoft.com/office/drawing/2014/main" id="{B6151E37-4E64-4AA7-89E2-A3A926402FE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40576" y="584505"/>
            <a:ext cx="618190" cy="564759"/>
          </a:xfrm>
          <a:prstGeom prst="rect">
            <a:avLst/>
          </a:prstGeom>
        </p:spPr>
      </p:pic>
      <p:sp>
        <p:nvSpPr>
          <p:cNvPr id="20" name="plcSlideNumber">
            <a:extLst>
              <a:ext uri="{FF2B5EF4-FFF2-40B4-BE49-F238E27FC236}">
                <a16:creationId xmlns:a16="http://schemas.microsoft.com/office/drawing/2014/main" id="{CB920580-9CBE-4AFA-956D-33D13F78F453}"/>
              </a:ext>
            </a:extLst>
          </p:cNvPr>
          <p:cNvSpPr>
            <a:spLocks noGrp="1"/>
          </p:cNvSpPr>
          <p:nvPr userDrawn="1"/>
        </p:nvSpPr>
        <p:spPr>
          <a:xfrm>
            <a:off x="5667222" y="6543531"/>
            <a:ext cx="857555" cy="211454"/>
          </a:xfrm>
          <a:prstGeom prst="rect">
            <a:avLst/>
          </a:prstGeom>
        </p:spPr>
        <p:txBody>
          <a:bodyPr vert="horz" lIns="0" tIns="51951" rIns="0" bIns="51951"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764D758-178E-4044-96D2-948E9A9D94EB}" type="slidenum">
              <a:rPr lang="nl-NL" sz="1100" noProof="0" smtClean="0">
                <a:solidFill>
                  <a:schemeClr val="bg1"/>
                </a:solidFill>
              </a:rPr>
              <a:pPr algn="ctr"/>
              <a:t>‹nr.›</a:t>
            </a:fld>
            <a:endParaRPr lang="nl-NL" sz="1100" noProof="0">
              <a:solidFill>
                <a:schemeClr val="bg1"/>
              </a:solidFill>
            </a:endParaRPr>
          </a:p>
        </p:txBody>
      </p:sp>
      <p:sp>
        <p:nvSpPr>
          <p:cNvPr id="21" name="txtFooter">
            <a:extLst>
              <a:ext uri="{FF2B5EF4-FFF2-40B4-BE49-F238E27FC236}">
                <a16:creationId xmlns:a16="http://schemas.microsoft.com/office/drawing/2014/main" id="{26ACA9A1-6CA9-438B-8497-1E26F4EB03CF}"/>
              </a:ext>
            </a:extLst>
          </p:cNvPr>
          <p:cNvSpPr txBox="1"/>
          <p:nvPr userDrawn="1"/>
        </p:nvSpPr>
        <p:spPr>
          <a:xfrm>
            <a:off x="737576" y="6560739"/>
            <a:ext cx="4929646" cy="228003"/>
          </a:xfrm>
          <a:prstGeom prst="rect">
            <a:avLst/>
          </a:prstGeom>
          <a:noFill/>
        </p:spPr>
        <p:txBody>
          <a:bodyPr wrap="square" lIns="0" tIns="51951" rIns="0" bIns="51951" rtlCol="0">
            <a:spAutoFit/>
          </a:bodyPr>
          <a:lstStyle/>
          <a:p>
            <a:pPr marL="0" marR="0" lvl="0" indent="0" algn="l" defTabSz="1038995" rtl="0" eaLnBrk="1" fontAlgn="auto" latinLnBrk="0" hangingPunct="1">
              <a:lnSpc>
                <a:spcPct val="100000"/>
              </a:lnSpc>
              <a:spcBef>
                <a:spcPts val="0"/>
              </a:spcBef>
              <a:spcAft>
                <a:spcPts val="0"/>
              </a:spcAft>
              <a:buClrTx/>
              <a:buSzTx/>
              <a:buFontTx/>
              <a:buNone/>
              <a:tabLst/>
              <a:defRPr/>
            </a:pPr>
            <a:r>
              <a:rPr lang="en-GB" sz="800" noProof="0">
                <a:solidFill>
                  <a:schemeClr val="bg1"/>
                </a:solidFill>
              </a:rPr>
              <a:t>© PA Knowledge Limited  |  Confidential between PA and </a:t>
            </a:r>
            <a:r>
              <a:rPr lang="en-GB" sz="800" noProof="0" err="1">
                <a:solidFill>
                  <a:schemeClr val="bg1"/>
                </a:solidFill>
              </a:rPr>
              <a:t>Landelijk</a:t>
            </a:r>
            <a:r>
              <a:rPr lang="en-GB" sz="800" noProof="0">
                <a:solidFill>
                  <a:schemeClr val="bg1"/>
                </a:solidFill>
              </a:rPr>
              <a:t> </a:t>
            </a:r>
            <a:r>
              <a:rPr lang="en-GB" sz="800" noProof="0" err="1">
                <a:solidFill>
                  <a:schemeClr val="bg1"/>
                </a:solidFill>
              </a:rPr>
              <a:t>Programma</a:t>
            </a:r>
            <a:r>
              <a:rPr lang="en-GB" sz="800" noProof="0">
                <a:solidFill>
                  <a:schemeClr val="bg1"/>
                </a:solidFill>
              </a:rPr>
              <a:t> </a:t>
            </a:r>
            <a:r>
              <a:rPr lang="en-GB" sz="800" noProof="0" err="1">
                <a:solidFill>
                  <a:schemeClr val="bg1"/>
                </a:solidFill>
              </a:rPr>
              <a:t>Stikstof</a:t>
            </a:r>
            <a:r>
              <a:rPr lang="en-GB" sz="800" noProof="0">
                <a:solidFill>
                  <a:schemeClr val="bg1"/>
                </a:solidFill>
              </a:rPr>
              <a:t> </a:t>
            </a:r>
            <a:r>
              <a:rPr lang="en-GB" sz="800" noProof="0" err="1">
                <a:solidFill>
                  <a:schemeClr val="bg1"/>
                </a:solidFill>
              </a:rPr>
              <a:t>en</a:t>
            </a:r>
            <a:r>
              <a:rPr lang="en-GB" sz="800" noProof="0">
                <a:solidFill>
                  <a:schemeClr val="bg1"/>
                </a:solidFill>
              </a:rPr>
              <a:t> </a:t>
            </a:r>
            <a:r>
              <a:rPr lang="en-GB" sz="800" noProof="0" err="1">
                <a:solidFill>
                  <a:schemeClr val="bg1"/>
                </a:solidFill>
              </a:rPr>
              <a:t>Natuur</a:t>
            </a:r>
            <a:r>
              <a:rPr lang="en-GB" sz="800" noProof="0">
                <a:solidFill>
                  <a:schemeClr val="bg1"/>
                </a:solidFill>
              </a:rPr>
              <a:t> </a:t>
            </a:r>
            <a:endParaRPr lang="nl-NL" sz="800" noProof="0">
              <a:solidFill>
                <a:schemeClr val="bg1"/>
              </a:solidFill>
            </a:endParaRPr>
          </a:p>
        </p:txBody>
      </p:sp>
      <p:sp>
        <p:nvSpPr>
          <p:cNvPr id="22" name="Text Placeholder 55">
            <a:extLst>
              <a:ext uri="{FF2B5EF4-FFF2-40B4-BE49-F238E27FC236}">
                <a16:creationId xmlns:a16="http://schemas.microsoft.com/office/drawing/2014/main" id="{5FAA94E6-4704-4E51-ACB3-3E980D1A746D}"/>
              </a:ext>
            </a:extLst>
          </p:cNvPr>
          <p:cNvSpPr>
            <a:spLocks noGrp="1"/>
          </p:cNvSpPr>
          <p:nvPr>
            <p:ph type="body" sz="quarter" idx="19" hasCustomPrompt="1"/>
          </p:nvPr>
        </p:nvSpPr>
        <p:spPr>
          <a:xfrm>
            <a:off x="737576" y="5782364"/>
            <a:ext cx="3761814" cy="382059"/>
          </a:xfrm>
        </p:spPr>
        <p:txBody>
          <a:bodyPr lIns="0" rIns="0" anchor="ctr">
            <a:normAutofit/>
          </a:bodyPr>
          <a:lstStyle>
            <a:lvl1pPr algn="l">
              <a:lnSpc>
                <a:spcPct val="100000"/>
              </a:lnSpc>
              <a:spcAft>
                <a:spcPts val="0"/>
              </a:spcAft>
              <a:defRPr sz="1200" b="1" cap="none" baseline="0">
                <a:solidFill>
                  <a:schemeClr val="bg1"/>
                </a:solidFill>
              </a:defRPr>
            </a:lvl1pPr>
            <a:lvl2pPr algn="l">
              <a:lnSpc>
                <a:spcPct val="100000"/>
              </a:lnSpc>
              <a:spcAft>
                <a:spcPts val="0"/>
              </a:spcAft>
              <a:defRPr sz="140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400">
                <a:solidFill>
                  <a:schemeClr val="tx1"/>
                </a:solidFill>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nl-NL" noProof="0"/>
              <a:t>Click to edit text</a:t>
            </a:r>
          </a:p>
        </p:txBody>
      </p:sp>
      <p:sp>
        <p:nvSpPr>
          <p:cNvPr id="23" name="Text Placeholder 2">
            <a:extLst>
              <a:ext uri="{FF2B5EF4-FFF2-40B4-BE49-F238E27FC236}">
                <a16:creationId xmlns:a16="http://schemas.microsoft.com/office/drawing/2014/main" id="{DCD9DD10-F9B6-45A4-BD8A-4AA1A8BE1A1D}"/>
              </a:ext>
            </a:extLst>
          </p:cNvPr>
          <p:cNvSpPr>
            <a:spLocks noGrp="1"/>
          </p:cNvSpPr>
          <p:nvPr>
            <p:ph type="body" sz="quarter" idx="21"/>
          </p:nvPr>
        </p:nvSpPr>
        <p:spPr>
          <a:xfrm>
            <a:off x="737576" y="1520473"/>
            <a:ext cx="3761815" cy="3957912"/>
          </a:xfrm>
        </p:spPr>
        <p:txBody>
          <a:bodyPr tIns="0" rIns="0" bIns="0" anchor="b"/>
          <a:lstStyle>
            <a:lvl1pPr marL="0" indent="0" algn="l">
              <a:spcAft>
                <a:spcPts val="0"/>
              </a:spcAft>
              <a:defRPr>
                <a:solidFill>
                  <a:schemeClr val="bg1"/>
                </a:solidFill>
              </a:defRPr>
            </a:lvl1pPr>
            <a:lvl2pPr algn="l">
              <a:spcAft>
                <a:spcPts val="0"/>
              </a:spcAft>
              <a:defRPr>
                <a:solidFill>
                  <a:schemeClr val="bg1"/>
                </a:solidFill>
              </a:defRPr>
            </a:lvl2pPr>
            <a:lvl3pPr algn="l">
              <a:spcAft>
                <a:spcPts val="0"/>
              </a:spcAft>
              <a:defRPr>
                <a:solidFill>
                  <a:schemeClr val="bg1"/>
                </a:solidFill>
              </a:defRPr>
            </a:lvl3pPr>
          </a:lstStyle>
          <a:p>
            <a:pPr lvl="0"/>
            <a:r>
              <a:rPr lang="nl-NL" noProof="0"/>
              <a:t>Click to edit Master text styles</a:t>
            </a:r>
          </a:p>
          <a:p>
            <a:pPr lvl="1"/>
            <a:r>
              <a:rPr lang="nl-NL" noProof="0"/>
              <a:t>Second level</a:t>
            </a:r>
          </a:p>
          <a:p>
            <a:pPr lvl="2"/>
            <a:r>
              <a:rPr lang="nl-NL" noProof="0"/>
              <a:t>Third level</a:t>
            </a:r>
          </a:p>
        </p:txBody>
      </p:sp>
    </p:spTree>
    <p:extLst>
      <p:ext uri="{BB962C8B-B14F-4D97-AF65-F5344CB8AC3E}">
        <p14:creationId xmlns:p14="http://schemas.microsoft.com/office/powerpoint/2010/main" val="90911450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 Large Image 5">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85E54C-302B-4AAB-B1DA-0844FC6F8E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87" y="794"/>
            <a:ext cx="12188826" cy="6856412"/>
          </a:xfrm>
          <a:prstGeom prst="rect">
            <a:avLst/>
          </a:prstGeom>
        </p:spPr>
      </p:pic>
      <p:sp>
        <p:nvSpPr>
          <p:cNvPr id="23" name="Text Placeholder 55">
            <a:extLst>
              <a:ext uri="{FF2B5EF4-FFF2-40B4-BE49-F238E27FC236}">
                <a16:creationId xmlns:a16="http://schemas.microsoft.com/office/drawing/2014/main" id="{544D8A63-CEE8-4881-90BE-FB3DAB8CCED1}"/>
              </a:ext>
            </a:extLst>
          </p:cNvPr>
          <p:cNvSpPr>
            <a:spLocks noGrp="1"/>
          </p:cNvSpPr>
          <p:nvPr>
            <p:ph type="body" sz="quarter" idx="22" hasCustomPrompt="1"/>
          </p:nvPr>
        </p:nvSpPr>
        <p:spPr>
          <a:xfrm>
            <a:off x="733236" y="5783235"/>
            <a:ext cx="3766156" cy="381188"/>
          </a:xfrm>
        </p:spPr>
        <p:txBody>
          <a:bodyPr lIns="0" rIns="0" anchor="ctr">
            <a:normAutofit/>
          </a:bodyPr>
          <a:lstStyle>
            <a:lvl1pPr algn="l">
              <a:lnSpc>
                <a:spcPct val="100000"/>
              </a:lnSpc>
              <a:spcAft>
                <a:spcPts val="0"/>
              </a:spcAft>
              <a:defRPr sz="1200" b="1" cap="none" baseline="0">
                <a:solidFill>
                  <a:schemeClr val="bg1"/>
                </a:solidFill>
              </a:defRPr>
            </a:lvl1pPr>
            <a:lvl2pPr algn="l">
              <a:lnSpc>
                <a:spcPct val="100000"/>
              </a:lnSpc>
              <a:spcAft>
                <a:spcPts val="0"/>
              </a:spcAft>
              <a:defRPr sz="140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400">
                <a:solidFill>
                  <a:schemeClr val="tx1"/>
                </a:solidFill>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nl-NL" noProof="0"/>
              <a:t>Click to edit text</a:t>
            </a:r>
          </a:p>
        </p:txBody>
      </p:sp>
      <p:sp>
        <p:nvSpPr>
          <p:cNvPr id="24" name="Text Placeholder 2">
            <a:extLst>
              <a:ext uri="{FF2B5EF4-FFF2-40B4-BE49-F238E27FC236}">
                <a16:creationId xmlns:a16="http://schemas.microsoft.com/office/drawing/2014/main" id="{9951156A-AD8E-4760-84A9-590FB2CB3BCF}"/>
              </a:ext>
            </a:extLst>
          </p:cNvPr>
          <p:cNvSpPr>
            <a:spLocks noGrp="1"/>
          </p:cNvSpPr>
          <p:nvPr>
            <p:ph type="body" sz="quarter" idx="23"/>
          </p:nvPr>
        </p:nvSpPr>
        <p:spPr>
          <a:xfrm>
            <a:off x="733234" y="3285364"/>
            <a:ext cx="3766157" cy="2193020"/>
          </a:xfrm>
        </p:spPr>
        <p:txBody>
          <a:bodyPr tIns="0" rIns="0" bIns="0" anchor="b"/>
          <a:lstStyle>
            <a:lvl1pPr marL="0" indent="0" algn="l">
              <a:spcAft>
                <a:spcPts val="0"/>
              </a:spcAft>
              <a:defRPr>
                <a:solidFill>
                  <a:schemeClr val="bg1"/>
                </a:solidFill>
              </a:defRPr>
            </a:lvl1pPr>
            <a:lvl2pPr algn="l">
              <a:spcAft>
                <a:spcPts val="0"/>
              </a:spcAft>
              <a:defRPr>
                <a:solidFill>
                  <a:schemeClr val="bg1"/>
                </a:solidFill>
              </a:defRPr>
            </a:lvl2pPr>
            <a:lvl3pPr algn="l">
              <a:spcAft>
                <a:spcPts val="0"/>
              </a:spcAft>
              <a:defRPr>
                <a:solidFill>
                  <a:schemeClr val="bg1"/>
                </a:solidFill>
              </a:defRPr>
            </a:lvl3pPr>
          </a:lstStyle>
          <a:p>
            <a:pPr lvl="0"/>
            <a:r>
              <a:rPr lang="nl-NL" noProof="0"/>
              <a:t>Click to edit Master text styles</a:t>
            </a:r>
          </a:p>
          <a:p>
            <a:pPr lvl="1"/>
            <a:r>
              <a:rPr lang="nl-NL" noProof="0"/>
              <a:t>Second level</a:t>
            </a:r>
          </a:p>
          <a:p>
            <a:pPr lvl="2"/>
            <a:r>
              <a:rPr lang="nl-NL" noProof="0"/>
              <a:t>Third level</a:t>
            </a:r>
          </a:p>
        </p:txBody>
      </p:sp>
      <p:pic>
        <p:nvPicPr>
          <p:cNvPr id="19" name="Picture 18">
            <a:extLst>
              <a:ext uri="{FF2B5EF4-FFF2-40B4-BE49-F238E27FC236}">
                <a16:creationId xmlns:a16="http://schemas.microsoft.com/office/drawing/2014/main" id="{3EE72D40-CFBE-430B-8C08-182A96A6EB4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40576" y="584505"/>
            <a:ext cx="618190" cy="564759"/>
          </a:xfrm>
          <a:prstGeom prst="rect">
            <a:avLst/>
          </a:prstGeom>
        </p:spPr>
      </p:pic>
      <p:sp>
        <p:nvSpPr>
          <p:cNvPr id="20" name="plcSlideNumber">
            <a:extLst>
              <a:ext uri="{FF2B5EF4-FFF2-40B4-BE49-F238E27FC236}">
                <a16:creationId xmlns:a16="http://schemas.microsoft.com/office/drawing/2014/main" id="{914261C9-DED1-4C35-B67F-67BDF1ABD34A}"/>
              </a:ext>
            </a:extLst>
          </p:cNvPr>
          <p:cNvSpPr>
            <a:spLocks noGrp="1"/>
          </p:cNvSpPr>
          <p:nvPr userDrawn="1"/>
        </p:nvSpPr>
        <p:spPr>
          <a:xfrm>
            <a:off x="5667222" y="6543531"/>
            <a:ext cx="857555" cy="211454"/>
          </a:xfrm>
          <a:prstGeom prst="rect">
            <a:avLst/>
          </a:prstGeom>
        </p:spPr>
        <p:txBody>
          <a:bodyPr vert="horz" lIns="0" tIns="51951" rIns="0" bIns="51951"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764D758-178E-4044-96D2-948E9A9D94EB}" type="slidenum">
              <a:rPr lang="nl-NL" sz="1100" noProof="0" smtClean="0">
                <a:solidFill>
                  <a:schemeClr val="bg1"/>
                </a:solidFill>
              </a:rPr>
              <a:pPr algn="ctr"/>
              <a:t>‹nr.›</a:t>
            </a:fld>
            <a:endParaRPr lang="nl-NL" sz="1100" noProof="0">
              <a:solidFill>
                <a:schemeClr val="bg1"/>
              </a:solidFill>
            </a:endParaRPr>
          </a:p>
        </p:txBody>
      </p:sp>
      <p:sp>
        <p:nvSpPr>
          <p:cNvPr id="21" name="txtFooter">
            <a:extLst>
              <a:ext uri="{FF2B5EF4-FFF2-40B4-BE49-F238E27FC236}">
                <a16:creationId xmlns:a16="http://schemas.microsoft.com/office/drawing/2014/main" id="{AAEBBE8F-60D5-4841-9298-D97DDD71CA13}"/>
              </a:ext>
            </a:extLst>
          </p:cNvPr>
          <p:cNvSpPr txBox="1"/>
          <p:nvPr userDrawn="1"/>
        </p:nvSpPr>
        <p:spPr>
          <a:xfrm>
            <a:off x="737576" y="6560739"/>
            <a:ext cx="4929646" cy="228003"/>
          </a:xfrm>
          <a:prstGeom prst="rect">
            <a:avLst/>
          </a:prstGeom>
          <a:noFill/>
        </p:spPr>
        <p:txBody>
          <a:bodyPr wrap="square" lIns="0" tIns="51951" rIns="0" bIns="51951" rtlCol="0">
            <a:spAutoFit/>
          </a:bodyPr>
          <a:lstStyle/>
          <a:p>
            <a:pPr marL="0" marR="0" lvl="0" indent="0" algn="l" defTabSz="1038995" rtl="0" eaLnBrk="1" fontAlgn="auto" latinLnBrk="0" hangingPunct="1">
              <a:lnSpc>
                <a:spcPct val="100000"/>
              </a:lnSpc>
              <a:spcBef>
                <a:spcPts val="0"/>
              </a:spcBef>
              <a:spcAft>
                <a:spcPts val="0"/>
              </a:spcAft>
              <a:buClrTx/>
              <a:buSzTx/>
              <a:buFontTx/>
              <a:buNone/>
              <a:tabLst/>
              <a:defRPr/>
            </a:pPr>
            <a:r>
              <a:rPr lang="en-GB" sz="800" noProof="0">
                <a:solidFill>
                  <a:schemeClr val="bg1"/>
                </a:solidFill>
              </a:rPr>
              <a:t>© PA Knowledge Limited  |  Confidential between PA and </a:t>
            </a:r>
            <a:r>
              <a:rPr lang="en-GB" sz="800" noProof="0" err="1">
                <a:solidFill>
                  <a:schemeClr val="bg1"/>
                </a:solidFill>
              </a:rPr>
              <a:t>Landelijk</a:t>
            </a:r>
            <a:r>
              <a:rPr lang="en-GB" sz="800" noProof="0">
                <a:solidFill>
                  <a:schemeClr val="bg1"/>
                </a:solidFill>
              </a:rPr>
              <a:t> </a:t>
            </a:r>
            <a:r>
              <a:rPr lang="en-GB" sz="800" noProof="0" err="1">
                <a:solidFill>
                  <a:schemeClr val="bg1"/>
                </a:solidFill>
              </a:rPr>
              <a:t>Programma</a:t>
            </a:r>
            <a:r>
              <a:rPr lang="en-GB" sz="800" noProof="0">
                <a:solidFill>
                  <a:schemeClr val="bg1"/>
                </a:solidFill>
              </a:rPr>
              <a:t> </a:t>
            </a:r>
            <a:r>
              <a:rPr lang="en-GB" sz="800" noProof="0" err="1">
                <a:solidFill>
                  <a:schemeClr val="bg1"/>
                </a:solidFill>
              </a:rPr>
              <a:t>Stikstof</a:t>
            </a:r>
            <a:r>
              <a:rPr lang="en-GB" sz="800" noProof="0">
                <a:solidFill>
                  <a:schemeClr val="bg1"/>
                </a:solidFill>
              </a:rPr>
              <a:t> </a:t>
            </a:r>
            <a:r>
              <a:rPr lang="en-GB" sz="800" noProof="0" err="1">
                <a:solidFill>
                  <a:schemeClr val="bg1"/>
                </a:solidFill>
              </a:rPr>
              <a:t>en</a:t>
            </a:r>
            <a:r>
              <a:rPr lang="en-GB" sz="800" noProof="0">
                <a:solidFill>
                  <a:schemeClr val="bg1"/>
                </a:solidFill>
              </a:rPr>
              <a:t> </a:t>
            </a:r>
            <a:r>
              <a:rPr lang="en-GB" sz="800" noProof="0" err="1">
                <a:solidFill>
                  <a:schemeClr val="bg1"/>
                </a:solidFill>
              </a:rPr>
              <a:t>Natuur</a:t>
            </a:r>
            <a:r>
              <a:rPr lang="en-GB" sz="800" noProof="0">
                <a:solidFill>
                  <a:schemeClr val="bg1"/>
                </a:solidFill>
              </a:rPr>
              <a:t> </a:t>
            </a:r>
            <a:endParaRPr lang="nl-NL" sz="800" noProof="0">
              <a:solidFill>
                <a:schemeClr val="bg1"/>
              </a:solidFill>
            </a:endParaRPr>
          </a:p>
        </p:txBody>
      </p:sp>
    </p:spTree>
    <p:extLst>
      <p:ext uri="{BB962C8B-B14F-4D97-AF65-F5344CB8AC3E}">
        <p14:creationId xmlns:p14="http://schemas.microsoft.com/office/powerpoint/2010/main" val="2287105416"/>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rofiles - One Profil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34CA159-56CC-4579-BD10-10374B163B49}"/>
              </a:ext>
            </a:extLst>
          </p:cNvPr>
          <p:cNvCxnSpPr>
            <a:cxnSpLocks/>
          </p:cNvCxnSpPr>
          <p:nvPr userDrawn="1"/>
        </p:nvCxnSpPr>
        <p:spPr>
          <a:xfrm>
            <a:off x="737978" y="1303897"/>
            <a:ext cx="6045838" cy="72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Block Arc 11">
            <a:extLst>
              <a:ext uri="{FF2B5EF4-FFF2-40B4-BE49-F238E27FC236}">
                <a16:creationId xmlns:a16="http://schemas.microsoft.com/office/drawing/2014/main" id="{52DB5AE0-5A15-403A-B060-663C061E0454}"/>
              </a:ext>
            </a:extLst>
          </p:cNvPr>
          <p:cNvSpPr/>
          <p:nvPr userDrawn="1"/>
        </p:nvSpPr>
        <p:spPr>
          <a:xfrm>
            <a:off x="659693" y="510278"/>
            <a:ext cx="1587195" cy="1587240"/>
          </a:xfrm>
          <a:prstGeom prst="blockArc">
            <a:avLst>
              <a:gd name="adj1" fmla="val 11790109"/>
              <a:gd name="adj2" fmla="val 16169307"/>
              <a:gd name="adj3" fmla="val 154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noProof="0">
              <a:solidFill>
                <a:schemeClr val="tx1"/>
              </a:solidFill>
            </a:endParaRPr>
          </a:p>
        </p:txBody>
      </p:sp>
      <p:sp>
        <p:nvSpPr>
          <p:cNvPr id="13" name="Content Placeholder 2">
            <a:extLst>
              <a:ext uri="{FF2B5EF4-FFF2-40B4-BE49-F238E27FC236}">
                <a16:creationId xmlns:a16="http://schemas.microsoft.com/office/drawing/2014/main" id="{D8788A95-A374-4690-B6FE-DCC823436A46}"/>
              </a:ext>
            </a:extLst>
          </p:cNvPr>
          <p:cNvSpPr>
            <a:spLocks noGrp="1"/>
          </p:cNvSpPr>
          <p:nvPr>
            <p:ph idx="1"/>
          </p:nvPr>
        </p:nvSpPr>
        <p:spPr>
          <a:xfrm>
            <a:off x="2392959" y="1520473"/>
            <a:ext cx="4390857" cy="4643950"/>
          </a:xfrm>
        </p:spPr>
        <p:txBody>
          <a:bodyPr rIns="0">
            <a:noAutofit/>
          </a:bodyPr>
          <a:lstStyle>
            <a:lvl5pPr>
              <a:defRPr/>
            </a:lvl5p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p:txBody>
      </p:sp>
      <p:sp>
        <p:nvSpPr>
          <p:cNvPr id="14" name="Rectangle 13">
            <a:extLst>
              <a:ext uri="{FF2B5EF4-FFF2-40B4-BE49-F238E27FC236}">
                <a16:creationId xmlns:a16="http://schemas.microsoft.com/office/drawing/2014/main" id="{34553C27-F80E-40D5-83F1-F722D40FC843}"/>
              </a:ext>
            </a:extLst>
          </p:cNvPr>
          <p:cNvSpPr/>
          <p:nvPr userDrawn="1"/>
        </p:nvSpPr>
        <p:spPr>
          <a:xfrm>
            <a:off x="7063165" y="584065"/>
            <a:ext cx="4390857" cy="56019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251934" rIns="251934" rtlCol="0" anchor="ctr"/>
          <a:lstStyle/>
          <a:p>
            <a:pPr>
              <a:lnSpc>
                <a:spcPct val="110000"/>
              </a:lnSpc>
              <a:spcAft>
                <a:spcPts val="100"/>
              </a:spcAft>
            </a:pPr>
            <a:endParaRPr lang="nl-NL" sz="1100" noProof="0">
              <a:solidFill>
                <a:srgbClr val="F5F8FA"/>
              </a:solidFill>
            </a:endParaRPr>
          </a:p>
        </p:txBody>
      </p:sp>
      <p:sp>
        <p:nvSpPr>
          <p:cNvPr id="15" name="Picture Placeholder 14">
            <a:extLst>
              <a:ext uri="{FF2B5EF4-FFF2-40B4-BE49-F238E27FC236}">
                <a16:creationId xmlns:a16="http://schemas.microsoft.com/office/drawing/2014/main" id="{A2B9F47C-EF60-45DE-A234-D7903AF19AC6}"/>
              </a:ext>
            </a:extLst>
          </p:cNvPr>
          <p:cNvSpPr>
            <a:spLocks noGrp="1"/>
          </p:cNvSpPr>
          <p:nvPr>
            <p:ph type="pic" sz="quarter" idx="15"/>
          </p:nvPr>
        </p:nvSpPr>
        <p:spPr>
          <a:xfrm>
            <a:off x="737978" y="584065"/>
            <a:ext cx="1439625" cy="1439667"/>
          </a:xfrm>
          <a:prstGeom prst="ellipse">
            <a:avLst/>
          </a:prstGeom>
          <a:solidFill>
            <a:schemeClr val="bg1"/>
          </a:solidFill>
          <a:ln w="19050">
            <a:solidFill>
              <a:schemeClr val="accent5"/>
            </a:solidFill>
          </a:ln>
        </p:spPr>
        <p:txBody>
          <a:bodyPr lIns="36000" tIns="36000" rIns="36000" bIns="36000" anchor="ctr"/>
          <a:lstStyle>
            <a:lvl1pPr algn="ctr">
              <a:defRPr>
                <a:solidFill>
                  <a:schemeClr val="bg1"/>
                </a:solidFill>
              </a:defRPr>
            </a:lvl1pPr>
          </a:lstStyle>
          <a:p>
            <a:endParaRPr lang="nl-NL" noProof="0"/>
          </a:p>
        </p:txBody>
      </p:sp>
      <p:sp>
        <p:nvSpPr>
          <p:cNvPr id="16" name="Content Placeholder 2">
            <a:extLst>
              <a:ext uri="{FF2B5EF4-FFF2-40B4-BE49-F238E27FC236}">
                <a16:creationId xmlns:a16="http://schemas.microsoft.com/office/drawing/2014/main" id="{B0103CF0-AA81-4CEA-A4D1-6FF02A7ADDB3}"/>
              </a:ext>
            </a:extLst>
          </p:cNvPr>
          <p:cNvSpPr>
            <a:spLocks noGrp="1"/>
          </p:cNvSpPr>
          <p:nvPr>
            <p:ph idx="16"/>
          </p:nvPr>
        </p:nvSpPr>
        <p:spPr>
          <a:xfrm>
            <a:off x="7262508" y="737699"/>
            <a:ext cx="4042884" cy="5294674"/>
          </a:xfrm>
        </p:spPr>
        <p:txBody>
          <a:bodyPr rIns="0">
            <a:noAutofit/>
          </a:bodyPr>
          <a:lstStyle>
            <a:lvl1pPr>
              <a:defRPr>
                <a:solidFill>
                  <a:schemeClr val="tx1"/>
                </a:solidFill>
              </a:defRPr>
            </a:lvl1pPr>
            <a:lvl2pPr>
              <a:spcBef>
                <a:spcPts val="0"/>
              </a:spcBef>
              <a:defRPr>
                <a:solidFill>
                  <a:schemeClr val="tx1"/>
                </a:solidFill>
              </a:defRPr>
            </a:lvl2pPr>
            <a:lvl3pPr>
              <a:defRPr>
                <a:solidFill>
                  <a:schemeClr val="tx1"/>
                </a:solidFill>
              </a:defRPr>
            </a:lvl3pPr>
            <a:lvl4pPr>
              <a:buClrTx/>
              <a:defRPr>
                <a:solidFill>
                  <a:schemeClr val="tx1"/>
                </a:solidFill>
              </a:defRPr>
            </a:lvl4pPr>
            <a:lvl5pPr>
              <a:buClrTx/>
              <a:defRPr>
                <a:solidFill>
                  <a:schemeClr val="tx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p:txBody>
      </p:sp>
      <p:sp>
        <p:nvSpPr>
          <p:cNvPr id="18" name="Text Placeholder 7">
            <a:extLst>
              <a:ext uri="{FF2B5EF4-FFF2-40B4-BE49-F238E27FC236}">
                <a16:creationId xmlns:a16="http://schemas.microsoft.com/office/drawing/2014/main" id="{E69EB36B-7DC5-4D1F-B087-048EA4D1F104}"/>
              </a:ext>
            </a:extLst>
          </p:cNvPr>
          <p:cNvSpPr>
            <a:spLocks noGrp="1"/>
          </p:cNvSpPr>
          <p:nvPr>
            <p:ph type="body" sz="quarter" idx="13" hasCustomPrompt="1"/>
          </p:nvPr>
        </p:nvSpPr>
        <p:spPr>
          <a:xfrm>
            <a:off x="2392959" y="584065"/>
            <a:ext cx="4390857" cy="720558"/>
          </a:xfrm>
          <a:prstGeom prst="rect">
            <a:avLst/>
          </a:prstGeom>
        </p:spPr>
        <p:txBody>
          <a:bodyPr tIns="0" bIns="0" anchor="ctr">
            <a:noAutofit/>
          </a:bodyPr>
          <a:lstStyle>
            <a:lvl1pPr>
              <a:lnSpc>
                <a:spcPct val="100000"/>
              </a:lnSpc>
              <a:spcBef>
                <a:spcPts val="0"/>
              </a:spcBef>
              <a:spcAft>
                <a:spcPts val="0"/>
              </a:spcAft>
              <a:defRPr sz="2199" b="1" cap="none" spc="0" baseline="0">
                <a:solidFill>
                  <a:schemeClr val="tx1"/>
                </a:solidFill>
              </a:defRPr>
            </a:lvl1pPr>
            <a:lvl2pPr>
              <a:lnSpc>
                <a:spcPct val="100000"/>
              </a:lnSpc>
              <a:spcBef>
                <a:spcPts val="0"/>
              </a:spcBef>
              <a:spcAft>
                <a:spcPts val="0"/>
              </a:spcAft>
              <a:defRPr sz="1699" b="0" cap="none" spc="0" baseline="0">
                <a:solidFill>
                  <a:schemeClr val="tx1"/>
                </a:solidFill>
              </a:defRPr>
            </a:lvl2pPr>
          </a:lstStyle>
          <a:p>
            <a:pPr lvl="0"/>
            <a:r>
              <a:rPr lang="nl-NL" noProof="0"/>
              <a:t>Click to edit title </a:t>
            </a:r>
          </a:p>
          <a:p>
            <a:pPr lvl="1"/>
            <a:r>
              <a:rPr lang="nl-NL" noProof="0"/>
              <a:t>Second level</a:t>
            </a:r>
          </a:p>
        </p:txBody>
      </p:sp>
    </p:spTree>
    <p:extLst>
      <p:ext uri="{BB962C8B-B14F-4D97-AF65-F5344CB8AC3E}">
        <p14:creationId xmlns:p14="http://schemas.microsoft.com/office/powerpoint/2010/main" val="2781148146"/>
      </p:ext>
    </p:extLst>
  </p:cSld>
  <p:clrMapOvr>
    <a:masterClrMapping/>
  </p:clrMapOvr>
  <p:transition>
    <p:fade/>
  </p:transition>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rofiles - Two Profiles">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8DE70F7-FD66-4BC9-A113-18F024B1CBBC}"/>
              </a:ext>
            </a:extLst>
          </p:cNvPr>
          <p:cNvCxnSpPr>
            <a:cxnSpLocks/>
          </p:cNvCxnSpPr>
          <p:nvPr userDrawn="1"/>
        </p:nvCxnSpPr>
        <p:spPr>
          <a:xfrm>
            <a:off x="736407" y="1303897"/>
            <a:ext cx="523810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D306985-7584-4FBE-AD99-D7D83F07BF09}"/>
              </a:ext>
            </a:extLst>
          </p:cNvPr>
          <p:cNvCxnSpPr>
            <a:cxnSpLocks/>
          </p:cNvCxnSpPr>
          <p:nvPr userDrawn="1"/>
        </p:nvCxnSpPr>
        <p:spPr>
          <a:xfrm>
            <a:off x="6282794" y="1303897"/>
            <a:ext cx="517597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Block Arc 11">
            <a:extLst>
              <a:ext uri="{FF2B5EF4-FFF2-40B4-BE49-F238E27FC236}">
                <a16:creationId xmlns:a16="http://schemas.microsoft.com/office/drawing/2014/main" id="{48F7F550-A434-47C1-A103-892A9A735515}"/>
              </a:ext>
            </a:extLst>
          </p:cNvPr>
          <p:cNvSpPr/>
          <p:nvPr userDrawn="1"/>
        </p:nvSpPr>
        <p:spPr>
          <a:xfrm>
            <a:off x="6209009" y="505770"/>
            <a:ext cx="1587195" cy="1587240"/>
          </a:xfrm>
          <a:prstGeom prst="blockArc">
            <a:avLst>
              <a:gd name="adj1" fmla="val 11790109"/>
              <a:gd name="adj2" fmla="val 16169307"/>
              <a:gd name="adj3" fmla="val 154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noProof="0">
              <a:solidFill>
                <a:schemeClr val="tx1"/>
              </a:solidFill>
            </a:endParaRPr>
          </a:p>
        </p:txBody>
      </p:sp>
      <p:sp>
        <p:nvSpPr>
          <p:cNvPr id="18" name="Block Arc 17">
            <a:extLst>
              <a:ext uri="{FF2B5EF4-FFF2-40B4-BE49-F238E27FC236}">
                <a16:creationId xmlns:a16="http://schemas.microsoft.com/office/drawing/2014/main" id="{7508C296-A343-4E0D-8D91-6128F3ED80E6}"/>
              </a:ext>
            </a:extLst>
          </p:cNvPr>
          <p:cNvSpPr/>
          <p:nvPr userDrawn="1"/>
        </p:nvSpPr>
        <p:spPr>
          <a:xfrm>
            <a:off x="658122" y="510278"/>
            <a:ext cx="1587195" cy="1587240"/>
          </a:xfrm>
          <a:prstGeom prst="blockArc">
            <a:avLst>
              <a:gd name="adj1" fmla="val 11790109"/>
              <a:gd name="adj2" fmla="val 16169307"/>
              <a:gd name="adj3" fmla="val 154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noProof="0">
              <a:solidFill>
                <a:schemeClr val="tx1"/>
              </a:solidFill>
            </a:endParaRPr>
          </a:p>
        </p:txBody>
      </p:sp>
      <p:sp>
        <p:nvSpPr>
          <p:cNvPr id="19" name="Content Placeholder 2">
            <a:extLst>
              <a:ext uri="{FF2B5EF4-FFF2-40B4-BE49-F238E27FC236}">
                <a16:creationId xmlns:a16="http://schemas.microsoft.com/office/drawing/2014/main" id="{D1FA64F9-3619-4CBF-90F9-3337159A7AB1}"/>
              </a:ext>
            </a:extLst>
          </p:cNvPr>
          <p:cNvSpPr>
            <a:spLocks noGrp="1"/>
          </p:cNvSpPr>
          <p:nvPr>
            <p:ph idx="20"/>
          </p:nvPr>
        </p:nvSpPr>
        <p:spPr>
          <a:xfrm>
            <a:off x="2391388" y="1520473"/>
            <a:ext cx="3509343" cy="4643951"/>
          </a:xfrm>
        </p:spPr>
        <p:txBody>
          <a:bodyPr rIns="0">
            <a:noAutofit/>
          </a:bodyPr>
          <a:lstStyle>
            <a:lvl5pPr>
              <a:defRPr/>
            </a:lvl5p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p:txBody>
      </p:sp>
      <p:sp>
        <p:nvSpPr>
          <p:cNvPr id="21" name="Content Placeholder 2">
            <a:extLst>
              <a:ext uri="{FF2B5EF4-FFF2-40B4-BE49-F238E27FC236}">
                <a16:creationId xmlns:a16="http://schemas.microsoft.com/office/drawing/2014/main" id="{FE45B833-BB68-40BA-8050-04ABA18B5C1E}"/>
              </a:ext>
            </a:extLst>
          </p:cNvPr>
          <p:cNvSpPr>
            <a:spLocks noGrp="1"/>
          </p:cNvSpPr>
          <p:nvPr>
            <p:ph idx="21"/>
          </p:nvPr>
        </p:nvSpPr>
        <p:spPr>
          <a:xfrm>
            <a:off x="7905843" y="1520473"/>
            <a:ext cx="3552923" cy="4643951"/>
          </a:xfrm>
        </p:spPr>
        <p:txBody>
          <a:bodyPr rIns="0">
            <a:noAutofit/>
          </a:bodyPr>
          <a:lstStyle>
            <a:lvl5pPr>
              <a:defRPr/>
            </a:lvl5p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p:txBody>
      </p:sp>
      <p:sp>
        <p:nvSpPr>
          <p:cNvPr id="23" name="Picture Placeholder 14">
            <a:extLst>
              <a:ext uri="{FF2B5EF4-FFF2-40B4-BE49-F238E27FC236}">
                <a16:creationId xmlns:a16="http://schemas.microsoft.com/office/drawing/2014/main" id="{49712F25-01DF-4381-BFF0-C9CD30C63A9A}"/>
              </a:ext>
            </a:extLst>
          </p:cNvPr>
          <p:cNvSpPr>
            <a:spLocks noGrp="1"/>
          </p:cNvSpPr>
          <p:nvPr>
            <p:ph type="pic" sz="quarter" idx="15"/>
          </p:nvPr>
        </p:nvSpPr>
        <p:spPr>
          <a:xfrm>
            <a:off x="736407" y="584064"/>
            <a:ext cx="1439625" cy="1439667"/>
          </a:xfrm>
          <a:prstGeom prst="ellipse">
            <a:avLst/>
          </a:prstGeom>
          <a:solidFill>
            <a:schemeClr val="bg1"/>
          </a:solidFill>
          <a:ln w="19050">
            <a:solidFill>
              <a:schemeClr val="accent5"/>
            </a:solidFill>
          </a:ln>
        </p:spPr>
        <p:txBody>
          <a:bodyPr vert="horz" lIns="36000" tIns="36000" rIns="36000" bIns="36000" rtlCol="0" anchor="ctr">
            <a:normAutofit/>
          </a:bodyPr>
          <a:lstStyle>
            <a:lvl1pPr>
              <a:defRPr lang="en-GB" dirty="0">
                <a:solidFill>
                  <a:schemeClr val="bg1"/>
                </a:solidFill>
              </a:defRPr>
            </a:lvl1pPr>
          </a:lstStyle>
          <a:p>
            <a:pPr lvl="0" algn="ctr"/>
            <a:endParaRPr lang="nl-NL" noProof="0"/>
          </a:p>
        </p:txBody>
      </p:sp>
      <p:sp>
        <p:nvSpPr>
          <p:cNvPr id="24" name="Picture Placeholder 14">
            <a:extLst>
              <a:ext uri="{FF2B5EF4-FFF2-40B4-BE49-F238E27FC236}">
                <a16:creationId xmlns:a16="http://schemas.microsoft.com/office/drawing/2014/main" id="{B1DD120C-79F5-483C-BEDA-5306921B0E9D}"/>
              </a:ext>
            </a:extLst>
          </p:cNvPr>
          <p:cNvSpPr>
            <a:spLocks noGrp="1"/>
          </p:cNvSpPr>
          <p:nvPr>
            <p:ph type="pic" sz="quarter" idx="22"/>
          </p:nvPr>
        </p:nvSpPr>
        <p:spPr>
          <a:xfrm>
            <a:off x="6282794" y="584064"/>
            <a:ext cx="1439625" cy="1439667"/>
          </a:xfrm>
          <a:prstGeom prst="ellipse">
            <a:avLst/>
          </a:prstGeom>
          <a:solidFill>
            <a:schemeClr val="bg1"/>
          </a:solidFill>
          <a:ln w="19050">
            <a:solidFill>
              <a:schemeClr val="accent5"/>
            </a:solidFill>
          </a:ln>
        </p:spPr>
        <p:txBody>
          <a:bodyPr vert="horz" lIns="36000" tIns="36000" rIns="36000" bIns="36000" rtlCol="0" anchor="ctr">
            <a:normAutofit/>
          </a:bodyPr>
          <a:lstStyle>
            <a:lvl1pPr>
              <a:defRPr lang="en-GB" dirty="0">
                <a:solidFill>
                  <a:schemeClr val="bg1"/>
                </a:solidFill>
              </a:defRPr>
            </a:lvl1pPr>
          </a:lstStyle>
          <a:p>
            <a:pPr lvl="0" algn="ctr"/>
            <a:endParaRPr lang="nl-NL" noProof="0"/>
          </a:p>
        </p:txBody>
      </p:sp>
      <p:sp>
        <p:nvSpPr>
          <p:cNvPr id="25" name="Text Placeholder 7">
            <a:extLst>
              <a:ext uri="{FF2B5EF4-FFF2-40B4-BE49-F238E27FC236}">
                <a16:creationId xmlns:a16="http://schemas.microsoft.com/office/drawing/2014/main" id="{A2CC9FBA-4FC5-47D8-9AFD-97C3D67D040E}"/>
              </a:ext>
            </a:extLst>
          </p:cNvPr>
          <p:cNvSpPr>
            <a:spLocks noGrp="1"/>
          </p:cNvSpPr>
          <p:nvPr>
            <p:ph type="body" sz="quarter" idx="13" hasCustomPrompt="1"/>
          </p:nvPr>
        </p:nvSpPr>
        <p:spPr>
          <a:xfrm>
            <a:off x="2391388" y="584064"/>
            <a:ext cx="3509343" cy="720559"/>
          </a:xfrm>
          <a:prstGeom prst="rect">
            <a:avLst/>
          </a:prstGeom>
        </p:spPr>
        <p:txBody>
          <a:bodyPr tIns="0" bIns="0" anchor="ctr">
            <a:noAutofit/>
          </a:bodyPr>
          <a:lstStyle>
            <a:lvl1pPr>
              <a:lnSpc>
                <a:spcPct val="100000"/>
              </a:lnSpc>
              <a:spcBef>
                <a:spcPts val="0"/>
              </a:spcBef>
              <a:spcAft>
                <a:spcPts val="0"/>
              </a:spcAft>
              <a:defRPr sz="2199" b="1" cap="none" spc="0" baseline="0">
                <a:solidFill>
                  <a:schemeClr val="tx1"/>
                </a:solidFill>
              </a:defRPr>
            </a:lvl1pPr>
            <a:lvl2pPr>
              <a:lnSpc>
                <a:spcPct val="100000"/>
              </a:lnSpc>
              <a:spcBef>
                <a:spcPts val="0"/>
              </a:spcBef>
              <a:spcAft>
                <a:spcPts val="0"/>
              </a:spcAft>
              <a:defRPr sz="1699" b="0" cap="none" spc="0" baseline="0">
                <a:solidFill>
                  <a:schemeClr val="tx1"/>
                </a:solidFill>
              </a:defRPr>
            </a:lvl2pPr>
          </a:lstStyle>
          <a:p>
            <a:pPr lvl="0"/>
            <a:r>
              <a:rPr lang="nl-NL" noProof="0"/>
              <a:t>Click to edit title </a:t>
            </a:r>
          </a:p>
          <a:p>
            <a:pPr lvl="1"/>
            <a:r>
              <a:rPr lang="nl-NL" noProof="0"/>
              <a:t>Second level</a:t>
            </a:r>
          </a:p>
        </p:txBody>
      </p:sp>
      <p:sp>
        <p:nvSpPr>
          <p:cNvPr id="26" name="Text Placeholder 7">
            <a:extLst>
              <a:ext uri="{FF2B5EF4-FFF2-40B4-BE49-F238E27FC236}">
                <a16:creationId xmlns:a16="http://schemas.microsoft.com/office/drawing/2014/main" id="{DCA18148-7CA2-4B68-8149-37AE510FC4FA}"/>
              </a:ext>
            </a:extLst>
          </p:cNvPr>
          <p:cNvSpPr>
            <a:spLocks noGrp="1"/>
          </p:cNvSpPr>
          <p:nvPr>
            <p:ph type="body" sz="quarter" idx="23" hasCustomPrompt="1"/>
          </p:nvPr>
        </p:nvSpPr>
        <p:spPr>
          <a:xfrm>
            <a:off x="7905842" y="584066"/>
            <a:ext cx="3552923" cy="718608"/>
          </a:xfrm>
          <a:prstGeom prst="rect">
            <a:avLst/>
          </a:prstGeom>
        </p:spPr>
        <p:txBody>
          <a:bodyPr tIns="0" bIns="0" anchor="ctr">
            <a:noAutofit/>
          </a:bodyPr>
          <a:lstStyle>
            <a:lvl1pPr>
              <a:lnSpc>
                <a:spcPct val="100000"/>
              </a:lnSpc>
              <a:spcBef>
                <a:spcPts val="0"/>
              </a:spcBef>
              <a:spcAft>
                <a:spcPts val="0"/>
              </a:spcAft>
              <a:defRPr sz="2199" b="1" cap="none" spc="0" baseline="0">
                <a:solidFill>
                  <a:schemeClr val="tx1"/>
                </a:solidFill>
              </a:defRPr>
            </a:lvl1pPr>
            <a:lvl2pPr>
              <a:lnSpc>
                <a:spcPct val="100000"/>
              </a:lnSpc>
              <a:spcBef>
                <a:spcPts val="0"/>
              </a:spcBef>
              <a:spcAft>
                <a:spcPts val="0"/>
              </a:spcAft>
              <a:defRPr sz="1699" b="0" cap="none" spc="0" baseline="0">
                <a:solidFill>
                  <a:schemeClr val="tx1"/>
                </a:solidFill>
              </a:defRPr>
            </a:lvl2pPr>
          </a:lstStyle>
          <a:p>
            <a:pPr lvl="0"/>
            <a:r>
              <a:rPr lang="nl-NL" noProof="0"/>
              <a:t>Click to edit title </a:t>
            </a:r>
          </a:p>
          <a:p>
            <a:pPr lvl="1"/>
            <a:r>
              <a:rPr lang="nl-NL" noProof="0"/>
              <a:t>Second level</a:t>
            </a:r>
          </a:p>
        </p:txBody>
      </p:sp>
    </p:spTree>
    <p:extLst>
      <p:ext uri="{BB962C8B-B14F-4D97-AF65-F5344CB8AC3E}">
        <p14:creationId xmlns:p14="http://schemas.microsoft.com/office/powerpoint/2010/main" val="335342038"/>
      </p:ext>
    </p:extLst>
  </p:cSld>
  <p:clrMapOvr>
    <a:masterClrMapping/>
  </p:clrMapOvr>
  <p:transition>
    <p:fade/>
  </p:transition>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rofiles - Four Profiles">
    <p:spTree>
      <p:nvGrpSpPr>
        <p:cNvPr id="1" name=""/>
        <p:cNvGrpSpPr/>
        <p:nvPr/>
      </p:nvGrpSpPr>
      <p:grpSpPr>
        <a:xfrm>
          <a:off x="0" y="0"/>
          <a:ext cx="0" cy="0"/>
          <a:chOff x="0" y="0"/>
          <a:chExt cx="0" cy="0"/>
        </a:xfrm>
      </p:grpSpPr>
      <p:cxnSp>
        <p:nvCxnSpPr>
          <p:cNvPr id="56" name="Straight Connector 55">
            <a:extLst>
              <a:ext uri="{FF2B5EF4-FFF2-40B4-BE49-F238E27FC236}">
                <a16:creationId xmlns:a16="http://schemas.microsoft.com/office/drawing/2014/main" id="{28944D99-B037-447B-AC1D-DEE11F4A20FA}"/>
              </a:ext>
            </a:extLst>
          </p:cNvPr>
          <p:cNvCxnSpPr>
            <a:cxnSpLocks/>
          </p:cNvCxnSpPr>
          <p:nvPr userDrawn="1"/>
        </p:nvCxnSpPr>
        <p:spPr>
          <a:xfrm>
            <a:off x="736407" y="1303897"/>
            <a:ext cx="523810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133396B-7547-4E42-976B-17D5A492D281}"/>
              </a:ext>
            </a:extLst>
          </p:cNvPr>
          <p:cNvCxnSpPr>
            <a:cxnSpLocks/>
          </p:cNvCxnSpPr>
          <p:nvPr userDrawn="1"/>
        </p:nvCxnSpPr>
        <p:spPr>
          <a:xfrm>
            <a:off x="6282794" y="1303897"/>
            <a:ext cx="517597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8" name="Block Arc 57">
            <a:extLst>
              <a:ext uri="{FF2B5EF4-FFF2-40B4-BE49-F238E27FC236}">
                <a16:creationId xmlns:a16="http://schemas.microsoft.com/office/drawing/2014/main" id="{5229F6CA-B17D-48E4-BCDF-FC1AC571E185}"/>
              </a:ext>
            </a:extLst>
          </p:cNvPr>
          <p:cNvSpPr/>
          <p:nvPr userDrawn="1"/>
        </p:nvSpPr>
        <p:spPr>
          <a:xfrm>
            <a:off x="6209009" y="505770"/>
            <a:ext cx="1587195" cy="1587240"/>
          </a:xfrm>
          <a:prstGeom prst="blockArc">
            <a:avLst>
              <a:gd name="adj1" fmla="val 11790109"/>
              <a:gd name="adj2" fmla="val 16169307"/>
              <a:gd name="adj3" fmla="val 154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noProof="0">
              <a:solidFill>
                <a:schemeClr val="tx1"/>
              </a:solidFill>
            </a:endParaRPr>
          </a:p>
        </p:txBody>
      </p:sp>
      <p:sp>
        <p:nvSpPr>
          <p:cNvPr id="59" name="Block Arc 58">
            <a:extLst>
              <a:ext uri="{FF2B5EF4-FFF2-40B4-BE49-F238E27FC236}">
                <a16:creationId xmlns:a16="http://schemas.microsoft.com/office/drawing/2014/main" id="{6DBD8CF8-2F82-4DA0-9F7C-07C06D07F8AC}"/>
              </a:ext>
            </a:extLst>
          </p:cNvPr>
          <p:cNvSpPr/>
          <p:nvPr userDrawn="1"/>
        </p:nvSpPr>
        <p:spPr>
          <a:xfrm>
            <a:off x="658122" y="510278"/>
            <a:ext cx="1587195" cy="1587240"/>
          </a:xfrm>
          <a:prstGeom prst="blockArc">
            <a:avLst>
              <a:gd name="adj1" fmla="val 11790109"/>
              <a:gd name="adj2" fmla="val 16169307"/>
              <a:gd name="adj3" fmla="val 154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noProof="0">
              <a:solidFill>
                <a:schemeClr val="tx1"/>
              </a:solidFill>
            </a:endParaRPr>
          </a:p>
        </p:txBody>
      </p:sp>
      <p:sp>
        <p:nvSpPr>
          <p:cNvPr id="60" name="Content Placeholder 2">
            <a:extLst>
              <a:ext uri="{FF2B5EF4-FFF2-40B4-BE49-F238E27FC236}">
                <a16:creationId xmlns:a16="http://schemas.microsoft.com/office/drawing/2014/main" id="{B002EA41-8BA5-4329-91CE-3380038942C1}"/>
              </a:ext>
            </a:extLst>
          </p:cNvPr>
          <p:cNvSpPr>
            <a:spLocks noGrp="1"/>
          </p:cNvSpPr>
          <p:nvPr>
            <p:ph idx="20"/>
          </p:nvPr>
        </p:nvSpPr>
        <p:spPr>
          <a:xfrm>
            <a:off x="2391388" y="1520473"/>
            <a:ext cx="3509343" cy="1698228"/>
          </a:xfrm>
        </p:spPr>
        <p:txBody>
          <a:bodyPr rIns="0">
            <a:noAutofit/>
          </a:bodyPr>
          <a:lstStyle>
            <a:lvl5pPr>
              <a:defRPr/>
            </a:lvl5p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p:txBody>
      </p:sp>
      <p:sp>
        <p:nvSpPr>
          <p:cNvPr id="61" name="Content Placeholder 2">
            <a:extLst>
              <a:ext uri="{FF2B5EF4-FFF2-40B4-BE49-F238E27FC236}">
                <a16:creationId xmlns:a16="http://schemas.microsoft.com/office/drawing/2014/main" id="{2D79DE78-DB6B-467B-8665-89A943011462}"/>
              </a:ext>
            </a:extLst>
          </p:cNvPr>
          <p:cNvSpPr>
            <a:spLocks noGrp="1"/>
          </p:cNvSpPr>
          <p:nvPr>
            <p:ph idx="21"/>
          </p:nvPr>
        </p:nvSpPr>
        <p:spPr>
          <a:xfrm>
            <a:off x="7905843" y="1520473"/>
            <a:ext cx="3552923" cy="1698228"/>
          </a:xfrm>
        </p:spPr>
        <p:txBody>
          <a:bodyPr rIns="0">
            <a:noAutofit/>
          </a:bodyPr>
          <a:lstStyle>
            <a:lvl5pPr>
              <a:defRPr/>
            </a:lvl5p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p:txBody>
      </p:sp>
      <p:sp>
        <p:nvSpPr>
          <p:cNvPr id="62" name="Picture Placeholder 14">
            <a:extLst>
              <a:ext uri="{FF2B5EF4-FFF2-40B4-BE49-F238E27FC236}">
                <a16:creationId xmlns:a16="http://schemas.microsoft.com/office/drawing/2014/main" id="{DEB06CE5-85C1-4D61-BA38-FC00F1CDD782}"/>
              </a:ext>
            </a:extLst>
          </p:cNvPr>
          <p:cNvSpPr>
            <a:spLocks noGrp="1"/>
          </p:cNvSpPr>
          <p:nvPr>
            <p:ph type="pic" sz="quarter" idx="15"/>
          </p:nvPr>
        </p:nvSpPr>
        <p:spPr>
          <a:xfrm>
            <a:off x="736407" y="584064"/>
            <a:ext cx="1439625" cy="1439667"/>
          </a:xfrm>
          <a:prstGeom prst="ellipse">
            <a:avLst/>
          </a:prstGeom>
          <a:solidFill>
            <a:schemeClr val="bg1"/>
          </a:solidFill>
          <a:ln w="19050">
            <a:solidFill>
              <a:schemeClr val="accent5"/>
            </a:solidFill>
          </a:ln>
        </p:spPr>
        <p:txBody>
          <a:bodyPr vert="horz" lIns="36000" tIns="36000" rIns="36000" bIns="36000" rtlCol="0" anchor="ctr">
            <a:normAutofit/>
          </a:bodyPr>
          <a:lstStyle>
            <a:lvl1pPr>
              <a:defRPr lang="en-GB" dirty="0">
                <a:solidFill>
                  <a:schemeClr val="bg1"/>
                </a:solidFill>
              </a:defRPr>
            </a:lvl1pPr>
          </a:lstStyle>
          <a:p>
            <a:pPr lvl="0" algn="ctr"/>
            <a:endParaRPr lang="nl-NL" noProof="0"/>
          </a:p>
        </p:txBody>
      </p:sp>
      <p:sp>
        <p:nvSpPr>
          <p:cNvPr id="63" name="Picture Placeholder 14">
            <a:extLst>
              <a:ext uri="{FF2B5EF4-FFF2-40B4-BE49-F238E27FC236}">
                <a16:creationId xmlns:a16="http://schemas.microsoft.com/office/drawing/2014/main" id="{4DC343CA-BD44-4837-907A-238304CB11C1}"/>
              </a:ext>
            </a:extLst>
          </p:cNvPr>
          <p:cNvSpPr>
            <a:spLocks noGrp="1"/>
          </p:cNvSpPr>
          <p:nvPr>
            <p:ph type="pic" sz="quarter" idx="22"/>
          </p:nvPr>
        </p:nvSpPr>
        <p:spPr>
          <a:xfrm>
            <a:off x="6282794" y="584064"/>
            <a:ext cx="1439625" cy="1439667"/>
          </a:xfrm>
          <a:prstGeom prst="ellipse">
            <a:avLst/>
          </a:prstGeom>
          <a:solidFill>
            <a:schemeClr val="bg1"/>
          </a:solidFill>
          <a:ln w="19050">
            <a:solidFill>
              <a:schemeClr val="accent5"/>
            </a:solidFill>
          </a:ln>
        </p:spPr>
        <p:txBody>
          <a:bodyPr vert="horz" lIns="36000" tIns="36000" rIns="36000" bIns="36000" rtlCol="0" anchor="ctr">
            <a:normAutofit/>
          </a:bodyPr>
          <a:lstStyle>
            <a:lvl1pPr>
              <a:defRPr lang="en-GB" dirty="0">
                <a:solidFill>
                  <a:schemeClr val="bg1"/>
                </a:solidFill>
              </a:defRPr>
            </a:lvl1pPr>
          </a:lstStyle>
          <a:p>
            <a:pPr lvl="0" algn="ctr"/>
            <a:endParaRPr lang="nl-NL" noProof="0"/>
          </a:p>
        </p:txBody>
      </p:sp>
      <p:sp>
        <p:nvSpPr>
          <p:cNvPr id="64" name="Text Placeholder 7">
            <a:extLst>
              <a:ext uri="{FF2B5EF4-FFF2-40B4-BE49-F238E27FC236}">
                <a16:creationId xmlns:a16="http://schemas.microsoft.com/office/drawing/2014/main" id="{04401BC1-8D0B-4D20-8EBA-7FD39D440341}"/>
              </a:ext>
            </a:extLst>
          </p:cNvPr>
          <p:cNvSpPr>
            <a:spLocks noGrp="1"/>
          </p:cNvSpPr>
          <p:nvPr>
            <p:ph type="body" sz="quarter" idx="13" hasCustomPrompt="1"/>
          </p:nvPr>
        </p:nvSpPr>
        <p:spPr>
          <a:xfrm>
            <a:off x="2391388" y="584064"/>
            <a:ext cx="3509343" cy="720559"/>
          </a:xfrm>
          <a:prstGeom prst="rect">
            <a:avLst/>
          </a:prstGeom>
        </p:spPr>
        <p:txBody>
          <a:bodyPr tIns="0" bIns="0" anchor="ctr">
            <a:noAutofit/>
          </a:bodyPr>
          <a:lstStyle>
            <a:lvl1pPr>
              <a:lnSpc>
                <a:spcPct val="100000"/>
              </a:lnSpc>
              <a:spcBef>
                <a:spcPts val="0"/>
              </a:spcBef>
              <a:spcAft>
                <a:spcPts val="0"/>
              </a:spcAft>
              <a:defRPr sz="2199" b="1" cap="none" spc="0" baseline="0">
                <a:solidFill>
                  <a:schemeClr val="tx1"/>
                </a:solidFill>
              </a:defRPr>
            </a:lvl1pPr>
            <a:lvl2pPr>
              <a:lnSpc>
                <a:spcPct val="100000"/>
              </a:lnSpc>
              <a:spcBef>
                <a:spcPts val="0"/>
              </a:spcBef>
              <a:spcAft>
                <a:spcPts val="0"/>
              </a:spcAft>
              <a:defRPr sz="1699" b="0" cap="none" spc="0" baseline="0">
                <a:solidFill>
                  <a:schemeClr val="tx1"/>
                </a:solidFill>
              </a:defRPr>
            </a:lvl2pPr>
          </a:lstStyle>
          <a:p>
            <a:pPr lvl="0"/>
            <a:r>
              <a:rPr lang="nl-NL" noProof="0"/>
              <a:t>Click to edit title </a:t>
            </a:r>
          </a:p>
          <a:p>
            <a:pPr lvl="1"/>
            <a:r>
              <a:rPr lang="nl-NL" noProof="0"/>
              <a:t>Second level</a:t>
            </a:r>
          </a:p>
        </p:txBody>
      </p:sp>
      <p:sp>
        <p:nvSpPr>
          <p:cNvPr id="65" name="Text Placeholder 7">
            <a:extLst>
              <a:ext uri="{FF2B5EF4-FFF2-40B4-BE49-F238E27FC236}">
                <a16:creationId xmlns:a16="http://schemas.microsoft.com/office/drawing/2014/main" id="{083AB2EC-CF5A-4F36-9413-1C4506E820D2}"/>
              </a:ext>
            </a:extLst>
          </p:cNvPr>
          <p:cNvSpPr>
            <a:spLocks noGrp="1"/>
          </p:cNvSpPr>
          <p:nvPr>
            <p:ph type="body" sz="quarter" idx="23" hasCustomPrompt="1"/>
          </p:nvPr>
        </p:nvSpPr>
        <p:spPr>
          <a:xfrm>
            <a:off x="7905842" y="584066"/>
            <a:ext cx="3552923" cy="718608"/>
          </a:xfrm>
          <a:prstGeom prst="rect">
            <a:avLst/>
          </a:prstGeom>
        </p:spPr>
        <p:txBody>
          <a:bodyPr tIns="0" bIns="0" anchor="ctr">
            <a:noAutofit/>
          </a:bodyPr>
          <a:lstStyle>
            <a:lvl1pPr>
              <a:lnSpc>
                <a:spcPct val="100000"/>
              </a:lnSpc>
              <a:spcBef>
                <a:spcPts val="0"/>
              </a:spcBef>
              <a:spcAft>
                <a:spcPts val="0"/>
              </a:spcAft>
              <a:defRPr sz="2199" b="1" cap="none" spc="0" baseline="0">
                <a:solidFill>
                  <a:schemeClr val="tx1"/>
                </a:solidFill>
              </a:defRPr>
            </a:lvl1pPr>
            <a:lvl2pPr>
              <a:lnSpc>
                <a:spcPct val="100000"/>
              </a:lnSpc>
              <a:spcBef>
                <a:spcPts val="0"/>
              </a:spcBef>
              <a:spcAft>
                <a:spcPts val="0"/>
              </a:spcAft>
              <a:defRPr sz="1699" b="0" cap="none" spc="0" baseline="0">
                <a:solidFill>
                  <a:schemeClr val="tx1"/>
                </a:solidFill>
              </a:defRPr>
            </a:lvl2pPr>
          </a:lstStyle>
          <a:p>
            <a:pPr lvl="0"/>
            <a:r>
              <a:rPr lang="nl-NL" noProof="0"/>
              <a:t>Click to edit title </a:t>
            </a:r>
          </a:p>
          <a:p>
            <a:pPr lvl="1"/>
            <a:r>
              <a:rPr lang="nl-NL" noProof="0"/>
              <a:t>Second level</a:t>
            </a:r>
          </a:p>
        </p:txBody>
      </p:sp>
      <p:cxnSp>
        <p:nvCxnSpPr>
          <p:cNvPr id="66" name="Straight Connector 65">
            <a:extLst>
              <a:ext uri="{FF2B5EF4-FFF2-40B4-BE49-F238E27FC236}">
                <a16:creationId xmlns:a16="http://schemas.microsoft.com/office/drawing/2014/main" id="{6D84FBDD-5400-4328-85A3-62DC5E3052FC}"/>
              </a:ext>
            </a:extLst>
          </p:cNvPr>
          <p:cNvCxnSpPr>
            <a:cxnSpLocks/>
          </p:cNvCxnSpPr>
          <p:nvPr userDrawn="1"/>
        </p:nvCxnSpPr>
        <p:spPr>
          <a:xfrm>
            <a:off x="736407" y="4258476"/>
            <a:ext cx="523810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E0B07A2-2753-4F93-9C69-257F794EFF17}"/>
              </a:ext>
            </a:extLst>
          </p:cNvPr>
          <p:cNvCxnSpPr>
            <a:cxnSpLocks/>
          </p:cNvCxnSpPr>
          <p:nvPr userDrawn="1"/>
        </p:nvCxnSpPr>
        <p:spPr>
          <a:xfrm>
            <a:off x="6282794" y="4258476"/>
            <a:ext cx="517597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68" name="Block Arc 67">
            <a:extLst>
              <a:ext uri="{FF2B5EF4-FFF2-40B4-BE49-F238E27FC236}">
                <a16:creationId xmlns:a16="http://schemas.microsoft.com/office/drawing/2014/main" id="{C99BE59A-588A-4F6C-A643-F29B1DCB95B5}"/>
              </a:ext>
            </a:extLst>
          </p:cNvPr>
          <p:cNvSpPr/>
          <p:nvPr userDrawn="1"/>
        </p:nvSpPr>
        <p:spPr>
          <a:xfrm>
            <a:off x="6209009" y="3460349"/>
            <a:ext cx="1587195" cy="1587240"/>
          </a:xfrm>
          <a:prstGeom prst="blockArc">
            <a:avLst>
              <a:gd name="adj1" fmla="val 11790109"/>
              <a:gd name="adj2" fmla="val 16169307"/>
              <a:gd name="adj3" fmla="val 154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noProof="0">
              <a:solidFill>
                <a:schemeClr val="tx1"/>
              </a:solidFill>
            </a:endParaRPr>
          </a:p>
        </p:txBody>
      </p:sp>
      <p:sp>
        <p:nvSpPr>
          <p:cNvPr id="69" name="Block Arc 68">
            <a:extLst>
              <a:ext uri="{FF2B5EF4-FFF2-40B4-BE49-F238E27FC236}">
                <a16:creationId xmlns:a16="http://schemas.microsoft.com/office/drawing/2014/main" id="{EB75AE24-743C-44A0-A621-EBC02A3E7F0C}"/>
              </a:ext>
            </a:extLst>
          </p:cNvPr>
          <p:cNvSpPr/>
          <p:nvPr userDrawn="1"/>
        </p:nvSpPr>
        <p:spPr>
          <a:xfrm>
            <a:off x="658122" y="3464857"/>
            <a:ext cx="1587195" cy="1587240"/>
          </a:xfrm>
          <a:prstGeom prst="blockArc">
            <a:avLst>
              <a:gd name="adj1" fmla="val 11790109"/>
              <a:gd name="adj2" fmla="val 16169307"/>
              <a:gd name="adj3" fmla="val 154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noProof="0">
              <a:solidFill>
                <a:schemeClr val="tx1"/>
              </a:solidFill>
            </a:endParaRPr>
          </a:p>
        </p:txBody>
      </p:sp>
      <p:sp>
        <p:nvSpPr>
          <p:cNvPr id="70" name="Content Placeholder 2">
            <a:extLst>
              <a:ext uri="{FF2B5EF4-FFF2-40B4-BE49-F238E27FC236}">
                <a16:creationId xmlns:a16="http://schemas.microsoft.com/office/drawing/2014/main" id="{83B6BD33-FFB8-4989-A2D3-58858B17B1F9}"/>
              </a:ext>
            </a:extLst>
          </p:cNvPr>
          <p:cNvSpPr>
            <a:spLocks noGrp="1"/>
          </p:cNvSpPr>
          <p:nvPr>
            <p:ph idx="24"/>
          </p:nvPr>
        </p:nvSpPr>
        <p:spPr>
          <a:xfrm>
            <a:off x="2391388" y="4475052"/>
            <a:ext cx="3509343" cy="1698228"/>
          </a:xfrm>
        </p:spPr>
        <p:txBody>
          <a:bodyPr rIns="0">
            <a:noAutofit/>
          </a:bodyPr>
          <a:lstStyle>
            <a:lvl5pPr>
              <a:defRPr/>
            </a:lvl5p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p:txBody>
      </p:sp>
      <p:sp>
        <p:nvSpPr>
          <p:cNvPr id="71" name="Content Placeholder 2">
            <a:extLst>
              <a:ext uri="{FF2B5EF4-FFF2-40B4-BE49-F238E27FC236}">
                <a16:creationId xmlns:a16="http://schemas.microsoft.com/office/drawing/2014/main" id="{3EB815D1-4C1A-454E-AE2D-DB7B11E9BC73}"/>
              </a:ext>
            </a:extLst>
          </p:cNvPr>
          <p:cNvSpPr>
            <a:spLocks noGrp="1"/>
          </p:cNvSpPr>
          <p:nvPr>
            <p:ph idx="25"/>
          </p:nvPr>
        </p:nvSpPr>
        <p:spPr>
          <a:xfrm>
            <a:off x="7905843" y="4475052"/>
            <a:ext cx="3552923" cy="1698228"/>
          </a:xfrm>
        </p:spPr>
        <p:txBody>
          <a:bodyPr rIns="0">
            <a:noAutofit/>
          </a:bodyPr>
          <a:lstStyle>
            <a:lvl5pPr>
              <a:defRPr/>
            </a:lvl5p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p:txBody>
      </p:sp>
      <p:sp>
        <p:nvSpPr>
          <p:cNvPr id="72" name="Picture Placeholder 14">
            <a:extLst>
              <a:ext uri="{FF2B5EF4-FFF2-40B4-BE49-F238E27FC236}">
                <a16:creationId xmlns:a16="http://schemas.microsoft.com/office/drawing/2014/main" id="{FD1796FA-27BA-4EBE-82C5-5B32E538ABD3}"/>
              </a:ext>
            </a:extLst>
          </p:cNvPr>
          <p:cNvSpPr>
            <a:spLocks noGrp="1"/>
          </p:cNvSpPr>
          <p:nvPr>
            <p:ph type="pic" sz="quarter" idx="26"/>
          </p:nvPr>
        </p:nvSpPr>
        <p:spPr>
          <a:xfrm>
            <a:off x="736407" y="3538642"/>
            <a:ext cx="1439625" cy="1439667"/>
          </a:xfrm>
          <a:prstGeom prst="ellipse">
            <a:avLst/>
          </a:prstGeom>
          <a:solidFill>
            <a:schemeClr val="bg1"/>
          </a:solidFill>
          <a:ln w="19050">
            <a:solidFill>
              <a:schemeClr val="accent5"/>
            </a:solidFill>
          </a:ln>
        </p:spPr>
        <p:txBody>
          <a:bodyPr vert="horz" lIns="36000" tIns="36000" rIns="36000" bIns="36000" rtlCol="0" anchor="ctr">
            <a:normAutofit/>
          </a:bodyPr>
          <a:lstStyle>
            <a:lvl1pPr>
              <a:defRPr lang="en-GB" dirty="0">
                <a:solidFill>
                  <a:schemeClr val="bg1"/>
                </a:solidFill>
              </a:defRPr>
            </a:lvl1pPr>
          </a:lstStyle>
          <a:p>
            <a:pPr lvl="0" algn="ctr"/>
            <a:endParaRPr lang="nl-NL" noProof="0"/>
          </a:p>
        </p:txBody>
      </p:sp>
      <p:sp>
        <p:nvSpPr>
          <p:cNvPr id="73" name="Picture Placeholder 14">
            <a:extLst>
              <a:ext uri="{FF2B5EF4-FFF2-40B4-BE49-F238E27FC236}">
                <a16:creationId xmlns:a16="http://schemas.microsoft.com/office/drawing/2014/main" id="{5C609570-EFDE-4E15-BD24-B8261AA9C154}"/>
              </a:ext>
            </a:extLst>
          </p:cNvPr>
          <p:cNvSpPr>
            <a:spLocks noGrp="1"/>
          </p:cNvSpPr>
          <p:nvPr>
            <p:ph type="pic" sz="quarter" idx="27"/>
          </p:nvPr>
        </p:nvSpPr>
        <p:spPr>
          <a:xfrm>
            <a:off x="6282794" y="3538642"/>
            <a:ext cx="1439625" cy="1439667"/>
          </a:xfrm>
          <a:prstGeom prst="ellipse">
            <a:avLst/>
          </a:prstGeom>
          <a:solidFill>
            <a:schemeClr val="bg1"/>
          </a:solidFill>
          <a:ln w="19050">
            <a:solidFill>
              <a:schemeClr val="accent5"/>
            </a:solidFill>
          </a:ln>
        </p:spPr>
        <p:txBody>
          <a:bodyPr vert="horz" lIns="36000" tIns="36000" rIns="36000" bIns="36000" rtlCol="0" anchor="ctr">
            <a:normAutofit/>
          </a:bodyPr>
          <a:lstStyle>
            <a:lvl1pPr>
              <a:defRPr lang="en-GB" dirty="0">
                <a:solidFill>
                  <a:schemeClr val="bg1"/>
                </a:solidFill>
              </a:defRPr>
            </a:lvl1pPr>
          </a:lstStyle>
          <a:p>
            <a:pPr lvl="0" algn="ctr"/>
            <a:endParaRPr lang="nl-NL" noProof="0"/>
          </a:p>
        </p:txBody>
      </p:sp>
      <p:sp>
        <p:nvSpPr>
          <p:cNvPr id="74" name="Text Placeholder 7">
            <a:extLst>
              <a:ext uri="{FF2B5EF4-FFF2-40B4-BE49-F238E27FC236}">
                <a16:creationId xmlns:a16="http://schemas.microsoft.com/office/drawing/2014/main" id="{9C5C8B6F-DDB8-4F15-A3EA-D6132F52C37F}"/>
              </a:ext>
            </a:extLst>
          </p:cNvPr>
          <p:cNvSpPr>
            <a:spLocks noGrp="1"/>
          </p:cNvSpPr>
          <p:nvPr>
            <p:ph type="body" sz="quarter" idx="28" hasCustomPrompt="1"/>
          </p:nvPr>
        </p:nvSpPr>
        <p:spPr>
          <a:xfrm>
            <a:off x="2391388" y="3538643"/>
            <a:ext cx="3509343" cy="720559"/>
          </a:xfrm>
          <a:prstGeom prst="rect">
            <a:avLst/>
          </a:prstGeom>
        </p:spPr>
        <p:txBody>
          <a:bodyPr tIns="0" bIns="0" anchor="ctr">
            <a:noAutofit/>
          </a:bodyPr>
          <a:lstStyle>
            <a:lvl1pPr>
              <a:lnSpc>
                <a:spcPct val="100000"/>
              </a:lnSpc>
              <a:spcBef>
                <a:spcPts val="0"/>
              </a:spcBef>
              <a:spcAft>
                <a:spcPts val="0"/>
              </a:spcAft>
              <a:defRPr sz="2199" b="1" cap="none" spc="0" baseline="0">
                <a:solidFill>
                  <a:schemeClr val="tx1"/>
                </a:solidFill>
              </a:defRPr>
            </a:lvl1pPr>
            <a:lvl2pPr>
              <a:lnSpc>
                <a:spcPct val="100000"/>
              </a:lnSpc>
              <a:spcBef>
                <a:spcPts val="0"/>
              </a:spcBef>
              <a:spcAft>
                <a:spcPts val="0"/>
              </a:spcAft>
              <a:defRPr sz="1699" b="0" cap="none" spc="0" baseline="0">
                <a:solidFill>
                  <a:schemeClr val="tx1"/>
                </a:solidFill>
              </a:defRPr>
            </a:lvl2pPr>
          </a:lstStyle>
          <a:p>
            <a:pPr lvl="0"/>
            <a:r>
              <a:rPr lang="nl-NL" noProof="0"/>
              <a:t>Click to edit title </a:t>
            </a:r>
          </a:p>
          <a:p>
            <a:pPr lvl="1"/>
            <a:r>
              <a:rPr lang="nl-NL" noProof="0"/>
              <a:t>Second level</a:t>
            </a:r>
          </a:p>
        </p:txBody>
      </p:sp>
      <p:sp>
        <p:nvSpPr>
          <p:cNvPr id="75" name="Text Placeholder 7">
            <a:extLst>
              <a:ext uri="{FF2B5EF4-FFF2-40B4-BE49-F238E27FC236}">
                <a16:creationId xmlns:a16="http://schemas.microsoft.com/office/drawing/2014/main" id="{D6913C1E-30EA-4AE4-9744-66CFE47CAC82}"/>
              </a:ext>
            </a:extLst>
          </p:cNvPr>
          <p:cNvSpPr>
            <a:spLocks noGrp="1"/>
          </p:cNvSpPr>
          <p:nvPr>
            <p:ph type="body" sz="quarter" idx="29" hasCustomPrompt="1"/>
          </p:nvPr>
        </p:nvSpPr>
        <p:spPr>
          <a:xfrm>
            <a:off x="7905842" y="3538644"/>
            <a:ext cx="3552923" cy="718608"/>
          </a:xfrm>
          <a:prstGeom prst="rect">
            <a:avLst/>
          </a:prstGeom>
        </p:spPr>
        <p:txBody>
          <a:bodyPr tIns="0" bIns="0" anchor="ctr">
            <a:noAutofit/>
          </a:bodyPr>
          <a:lstStyle>
            <a:lvl1pPr>
              <a:lnSpc>
                <a:spcPct val="100000"/>
              </a:lnSpc>
              <a:spcBef>
                <a:spcPts val="0"/>
              </a:spcBef>
              <a:spcAft>
                <a:spcPts val="0"/>
              </a:spcAft>
              <a:defRPr sz="2199" b="1" cap="none" spc="0" baseline="0">
                <a:solidFill>
                  <a:schemeClr val="tx1"/>
                </a:solidFill>
              </a:defRPr>
            </a:lvl1pPr>
            <a:lvl2pPr>
              <a:lnSpc>
                <a:spcPct val="100000"/>
              </a:lnSpc>
              <a:spcBef>
                <a:spcPts val="0"/>
              </a:spcBef>
              <a:spcAft>
                <a:spcPts val="0"/>
              </a:spcAft>
              <a:defRPr sz="1699" b="0" cap="none" spc="0" baseline="0">
                <a:solidFill>
                  <a:schemeClr val="tx1"/>
                </a:solidFill>
              </a:defRPr>
            </a:lvl2pPr>
          </a:lstStyle>
          <a:p>
            <a:pPr lvl="0"/>
            <a:r>
              <a:rPr lang="nl-NL" noProof="0"/>
              <a:t>Click to edit title </a:t>
            </a:r>
          </a:p>
          <a:p>
            <a:pPr lvl="1"/>
            <a:r>
              <a:rPr lang="nl-NL" noProof="0"/>
              <a:t>Second level</a:t>
            </a:r>
          </a:p>
        </p:txBody>
      </p:sp>
      <p:cxnSp>
        <p:nvCxnSpPr>
          <p:cNvPr id="76" name="Straight Connector 75">
            <a:extLst>
              <a:ext uri="{FF2B5EF4-FFF2-40B4-BE49-F238E27FC236}">
                <a16:creationId xmlns:a16="http://schemas.microsoft.com/office/drawing/2014/main" id="{4C312BAF-B221-41A5-9B7C-02C2B3AD3DD6}"/>
              </a:ext>
            </a:extLst>
          </p:cNvPr>
          <p:cNvCxnSpPr>
            <a:cxnSpLocks/>
          </p:cNvCxnSpPr>
          <p:nvPr userDrawn="1"/>
        </p:nvCxnSpPr>
        <p:spPr>
          <a:xfrm>
            <a:off x="733234" y="3307650"/>
            <a:ext cx="10725531"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1774555"/>
      </p:ext>
    </p:extLst>
  </p:cSld>
  <p:clrMapOvr>
    <a:masterClrMapping/>
  </p:clrMapOvr>
  <p:transition>
    <p:fade/>
  </p:transition>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rofiles - Six Name Profiles">
    <p:spTree>
      <p:nvGrpSpPr>
        <p:cNvPr id="1" name=""/>
        <p:cNvGrpSpPr/>
        <p:nvPr/>
      </p:nvGrpSpPr>
      <p:grpSpPr>
        <a:xfrm>
          <a:off x="0" y="0"/>
          <a:ext cx="0" cy="0"/>
          <a:chOff x="0" y="0"/>
          <a:chExt cx="0" cy="0"/>
        </a:xfrm>
      </p:grpSpPr>
      <p:sp>
        <p:nvSpPr>
          <p:cNvPr id="20" name="Text Placeholder 7"/>
          <p:cNvSpPr>
            <a:spLocks noGrp="1"/>
          </p:cNvSpPr>
          <p:nvPr>
            <p:ph type="body" sz="quarter" idx="13" hasCustomPrompt="1"/>
          </p:nvPr>
        </p:nvSpPr>
        <p:spPr>
          <a:xfrm>
            <a:off x="734646" y="584201"/>
            <a:ext cx="10722708" cy="724917"/>
          </a:xfrm>
          <a:prstGeom prst="rect">
            <a:avLst/>
          </a:prstGeom>
        </p:spPr>
        <p:txBody>
          <a:bodyPr tIns="0" bIns="0" anchor="t"/>
          <a:lstStyle>
            <a:lvl1pPr>
              <a:lnSpc>
                <a:spcPct val="100000"/>
              </a:lnSpc>
              <a:spcBef>
                <a:spcPts val="0"/>
              </a:spcBef>
              <a:spcAft>
                <a:spcPts val="0"/>
              </a:spcAft>
              <a:defRPr lang="en-US" sz="2199" b="1" kern="1200" cap="none" spc="0" baseline="0" dirty="0">
                <a:solidFill>
                  <a:schemeClr val="tx1"/>
                </a:solidFill>
                <a:latin typeface="+mn-lt"/>
                <a:ea typeface="+mn-ea"/>
                <a:cs typeface="+mn-cs"/>
              </a:defRPr>
            </a:lvl1pPr>
            <a:lvl2pPr>
              <a:lnSpc>
                <a:spcPct val="100000"/>
              </a:lnSpc>
              <a:spcBef>
                <a:spcPts val="0"/>
              </a:spcBef>
              <a:spcAft>
                <a:spcPts val="0"/>
              </a:spcAft>
              <a:defRPr lang="en-US" sz="1699" b="0" kern="1200" cap="none" spc="0" baseline="0" dirty="0">
                <a:solidFill>
                  <a:schemeClr val="tx1"/>
                </a:solidFill>
                <a:latin typeface="+mn-lt"/>
                <a:ea typeface="+mn-ea"/>
                <a:cs typeface="+mn-cs"/>
              </a:defRPr>
            </a:lvl2pPr>
          </a:lstStyle>
          <a:p>
            <a:pPr marL="0" lvl="0" indent="0" algn="l" defTabSz="203831" rtl="0" eaLnBrk="1" latinLnBrk="0" hangingPunct="1">
              <a:lnSpc>
                <a:spcPct val="90000"/>
              </a:lnSpc>
              <a:spcBef>
                <a:spcPts val="0"/>
              </a:spcBef>
              <a:spcAft>
                <a:spcPts val="0"/>
              </a:spcAft>
              <a:buFont typeface="Arial" panose="020B0604020202020204" pitchFamily="34" charset="0"/>
              <a:buNone/>
            </a:pPr>
            <a:r>
              <a:rPr lang="nl-NL" noProof="0"/>
              <a:t>Click to edit title </a:t>
            </a:r>
          </a:p>
          <a:p>
            <a:pPr marL="0" lvl="1" indent="0" algn="l" defTabSz="203831" rtl="0" eaLnBrk="1" latinLnBrk="0" hangingPunct="1">
              <a:lnSpc>
                <a:spcPct val="100000"/>
              </a:lnSpc>
              <a:spcBef>
                <a:spcPts val="0"/>
              </a:spcBef>
              <a:spcAft>
                <a:spcPts val="0"/>
              </a:spcAft>
              <a:buFont typeface="Arial" panose="020B0604020202020204" pitchFamily="34" charset="0"/>
              <a:buNone/>
            </a:pPr>
            <a:r>
              <a:rPr lang="nl-NL" noProof="0"/>
              <a:t>Second level</a:t>
            </a:r>
          </a:p>
        </p:txBody>
      </p:sp>
      <p:sp>
        <p:nvSpPr>
          <p:cNvPr id="71" name="Block Arc 70">
            <a:extLst>
              <a:ext uri="{FF2B5EF4-FFF2-40B4-BE49-F238E27FC236}">
                <a16:creationId xmlns:a16="http://schemas.microsoft.com/office/drawing/2014/main" id="{DE26717F-5431-4A28-83C0-ED018777E9D9}"/>
              </a:ext>
            </a:extLst>
          </p:cNvPr>
          <p:cNvSpPr/>
          <p:nvPr userDrawn="1"/>
        </p:nvSpPr>
        <p:spPr>
          <a:xfrm>
            <a:off x="6266290" y="4916667"/>
            <a:ext cx="1259672" cy="1259708"/>
          </a:xfrm>
          <a:prstGeom prst="blockArc">
            <a:avLst>
              <a:gd name="adj1" fmla="val 11790109"/>
              <a:gd name="adj2" fmla="val 16169307"/>
              <a:gd name="adj3" fmla="val 154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noProof="0">
              <a:solidFill>
                <a:schemeClr val="tx1"/>
              </a:solidFill>
            </a:endParaRPr>
          </a:p>
        </p:txBody>
      </p:sp>
      <p:sp>
        <p:nvSpPr>
          <p:cNvPr id="72" name="Block Arc 71">
            <a:extLst>
              <a:ext uri="{FF2B5EF4-FFF2-40B4-BE49-F238E27FC236}">
                <a16:creationId xmlns:a16="http://schemas.microsoft.com/office/drawing/2014/main" id="{6500D74F-99D4-4A32-AA88-FFD77E9805B8}"/>
              </a:ext>
            </a:extLst>
          </p:cNvPr>
          <p:cNvSpPr/>
          <p:nvPr userDrawn="1"/>
        </p:nvSpPr>
        <p:spPr>
          <a:xfrm>
            <a:off x="6270178" y="3502626"/>
            <a:ext cx="1259672" cy="1259708"/>
          </a:xfrm>
          <a:prstGeom prst="blockArc">
            <a:avLst>
              <a:gd name="adj1" fmla="val 11790109"/>
              <a:gd name="adj2" fmla="val 16169307"/>
              <a:gd name="adj3" fmla="val 154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noProof="0">
              <a:solidFill>
                <a:schemeClr val="tx1"/>
              </a:solidFill>
            </a:endParaRPr>
          </a:p>
        </p:txBody>
      </p:sp>
      <p:sp>
        <p:nvSpPr>
          <p:cNvPr id="73" name="Block Arc 72">
            <a:extLst>
              <a:ext uri="{FF2B5EF4-FFF2-40B4-BE49-F238E27FC236}">
                <a16:creationId xmlns:a16="http://schemas.microsoft.com/office/drawing/2014/main" id="{15ADC314-7A82-4A16-9469-625F573735A4}"/>
              </a:ext>
            </a:extLst>
          </p:cNvPr>
          <p:cNvSpPr/>
          <p:nvPr userDrawn="1"/>
        </p:nvSpPr>
        <p:spPr>
          <a:xfrm>
            <a:off x="6274066" y="2088586"/>
            <a:ext cx="1259672" cy="1259708"/>
          </a:xfrm>
          <a:prstGeom prst="blockArc">
            <a:avLst>
              <a:gd name="adj1" fmla="val 11790109"/>
              <a:gd name="adj2" fmla="val 16169307"/>
              <a:gd name="adj3" fmla="val 154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noProof="0">
              <a:solidFill>
                <a:schemeClr val="tx1"/>
              </a:solidFill>
            </a:endParaRPr>
          </a:p>
        </p:txBody>
      </p:sp>
      <p:sp>
        <p:nvSpPr>
          <p:cNvPr id="74" name="Block Arc 73">
            <a:extLst>
              <a:ext uri="{FF2B5EF4-FFF2-40B4-BE49-F238E27FC236}">
                <a16:creationId xmlns:a16="http://schemas.microsoft.com/office/drawing/2014/main" id="{FDAF7036-5AE5-41C2-99B5-B788DEE66AED}"/>
              </a:ext>
            </a:extLst>
          </p:cNvPr>
          <p:cNvSpPr/>
          <p:nvPr userDrawn="1"/>
        </p:nvSpPr>
        <p:spPr>
          <a:xfrm>
            <a:off x="671277" y="4909469"/>
            <a:ext cx="1259672" cy="1259708"/>
          </a:xfrm>
          <a:prstGeom prst="blockArc">
            <a:avLst>
              <a:gd name="adj1" fmla="val 11790109"/>
              <a:gd name="adj2" fmla="val 16169307"/>
              <a:gd name="adj3" fmla="val 154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noProof="0">
              <a:solidFill>
                <a:schemeClr val="tx1"/>
              </a:solidFill>
            </a:endParaRPr>
          </a:p>
        </p:txBody>
      </p:sp>
      <p:sp>
        <p:nvSpPr>
          <p:cNvPr id="75" name="Block Arc 74">
            <a:extLst>
              <a:ext uri="{FF2B5EF4-FFF2-40B4-BE49-F238E27FC236}">
                <a16:creationId xmlns:a16="http://schemas.microsoft.com/office/drawing/2014/main" id="{DD82424E-50BE-4F90-ABDA-0DA904B9720F}"/>
              </a:ext>
            </a:extLst>
          </p:cNvPr>
          <p:cNvSpPr/>
          <p:nvPr userDrawn="1"/>
        </p:nvSpPr>
        <p:spPr>
          <a:xfrm>
            <a:off x="671277" y="3497875"/>
            <a:ext cx="1259672" cy="1259708"/>
          </a:xfrm>
          <a:prstGeom prst="blockArc">
            <a:avLst>
              <a:gd name="adj1" fmla="val 11790109"/>
              <a:gd name="adj2" fmla="val 16169307"/>
              <a:gd name="adj3" fmla="val 154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noProof="0">
              <a:solidFill>
                <a:schemeClr val="tx1"/>
              </a:solidFill>
            </a:endParaRPr>
          </a:p>
        </p:txBody>
      </p:sp>
      <p:sp>
        <p:nvSpPr>
          <p:cNvPr id="76" name="Block Arc 75">
            <a:extLst>
              <a:ext uri="{FF2B5EF4-FFF2-40B4-BE49-F238E27FC236}">
                <a16:creationId xmlns:a16="http://schemas.microsoft.com/office/drawing/2014/main" id="{7E912DF2-B0F7-4A91-9A15-5CCD0169323C}"/>
              </a:ext>
            </a:extLst>
          </p:cNvPr>
          <p:cNvSpPr/>
          <p:nvPr userDrawn="1"/>
        </p:nvSpPr>
        <p:spPr>
          <a:xfrm>
            <a:off x="671277" y="2086281"/>
            <a:ext cx="1259672" cy="1259708"/>
          </a:xfrm>
          <a:prstGeom prst="blockArc">
            <a:avLst>
              <a:gd name="adj1" fmla="val 11790109"/>
              <a:gd name="adj2" fmla="val 16169307"/>
              <a:gd name="adj3" fmla="val 154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noProof="0">
              <a:solidFill>
                <a:schemeClr val="tx1"/>
              </a:solidFill>
            </a:endParaRPr>
          </a:p>
        </p:txBody>
      </p:sp>
      <p:cxnSp>
        <p:nvCxnSpPr>
          <p:cNvPr id="77" name="Straight Connector 76">
            <a:extLst>
              <a:ext uri="{FF2B5EF4-FFF2-40B4-BE49-F238E27FC236}">
                <a16:creationId xmlns:a16="http://schemas.microsoft.com/office/drawing/2014/main" id="{197FAF44-6ED1-4D5D-B5C6-B018A011E121}"/>
              </a:ext>
            </a:extLst>
          </p:cNvPr>
          <p:cNvCxnSpPr/>
          <p:nvPr userDrawn="1"/>
        </p:nvCxnSpPr>
        <p:spPr>
          <a:xfrm>
            <a:off x="736061" y="2712726"/>
            <a:ext cx="107227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DEE9459-2708-4671-8A7F-1071A2BD15D2}"/>
              </a:ext>
            </a:extLst>
          </p:cNvPr>
          <p:cNvCxnSpPr/>
          <p:nvPr userDrawn="1"/>
        </p:nvCxnSpPr>
        <p:spPr>
          <a:xfrm>
            <a:off x="736061" y="4125456"/>
            <a:ext cx="107227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5AB6A99-796F-47DA-AE73-DA2DA812AFF1}"/>
              </a:ext>
            </a:extLst>
          </p:cNvPr>
          <p:cNvCxnSpPr/>
          <p:nvPr userDrawn="1"/>
        </p:nvCxnSpPr>
        <p:spPr>
          <a:xfrm>
            <a:off x="736060" y="5538186"/>
            <a:ext cx="10722707" cy="0"/>
          </a:xfrm>
          <a:prstGeom prst="line">
            <a:avLst/>
          </a:prstGeom>
        </p:spPr>
        <p:style>
          <a:lnRef idx="1">
            <a:schemeClr val="accent1"/>
          </a:lnRef>
          <a:fillRef idx="0">
            <a:schemeClr val="accent1"/>
          </a:fillRef>
          <a:effectRef idx="0">
            <a:schemeClr val="accent1"/>
          </a:effectRef>
          <a:fontRef idx="minor">
            <a:schemeClr val="tx1"/>
          </a:fontRef>
        </p:style>
      </p:cxnSp>
      <p:sp>
        <p:nvSpPr>
          <p:cNvPr id="80" name="Picture Placeholder 3">
            <a:extLst>
              <a:ext uri="{FF2B5EF4-FFF2-40B4-BE49-F238E27FC236}">
                <a16:creationId xmlns:a16="http://schemas.microsoft.com/office/drawing/2014/main" id="{90EA230F-3992-4DF2-8FE0-EAD58DC4442F}"/>
              </a:ext>
            </a:extLst>
          </p:cNvPr>
          <p:cNvSpPr>
            <a:spLocks noGrp="1"/>
          </p:cNvSpPr>
          <p:nvPr>
            <p:ph type="pic" sz="quarter" idx="53"/>
          </p:nvPr>
        </p:nvSpPr>
        <p:spPr>
          <a:xfrm>
            <a:off x="736060" y="2151447"/>
            <a:ext cx="1130106" cy="1130999"/>
          </a:xfrm>
          <a:prstGeom prst="ellipse">
            <a:avLst/>
          </a:prstGeom>
          <a:solidFill>
            <a:schemeClr val="bg1"/>
          </a:solidFill>
          <a:ln w="19050">
            <a:solidFill>
              <a:schemeClr val="accent5"/>
            </a:solidFill>
          </a:ln>
        </p:spPr>
        <p:txBody>
          <a:bodyPr vert="horz" lIns="36000" tIns="36000" rIns="36000" bIns="36000" rtlCol="0" anchor="ctr">
            <a:normAutofit/>
          </a:bodyPr>
          <a:lstStyle>
            <a:lvl1pPr>
              <a:defRPr lang="en-GB" dirty="0">
                <a:solidFill>
                  <a:schemeClr val="bg1"/>
                </a:solidFill>
              </a:defRPr>
            </a:lvl1pPr>
          </a:lstStyle>
          <a:p>
            <a:pPr lvl="0" algn="ctr"/>
            <a:endParaRPr lang="nl-NL" noProof="0"/>
          </a:p>
        </p:txBody>
      </p:sp>
      <p:sp>
        <p:nvSpPr>
          <p:cNvPr id="83" name="Picture Placeholder 3">
            <a:extLst>
              <a:ext uri="{FF2B5EF4-FFF2-40B4-BE49-F238E27FC236}">
                <a16:creationId xmlns:a16="http://schemas.microsoft.com/office/drawing/2014/main" id="{69E2764F-982C-4C21-AFFF-815CA8D5DF38}"/>
              </a:ext>
            </a:extLst>
          </p:cNvPr>
          <p:cNvSpPr>
            <a:spLocks noGrp="1"/>
          </p:cNvSpPr>
          <p:nvPr>
            <p:ph type="pic" sz="quarter" idx="54"/>
          </p:nvPr>
        </p:nvSpPr>
        <p:spPr>
          <a:xfrm>
            <a:off x="6331802" y="2151447"/>
            <a:ext cx="1130106" cy="1130999"/>
          </a:xfrm>
          <a:prstGeom prst="ellipse">
            <a:avLst/>
          </a:prstGeom>
          <a:solidFill>
            <a:schemeClr val="bg1"/>
          </a:solidFill>
          <a:ln w="19050">
            <a:solidFill>
              <a:schemeClr val="accent5"/>
            </a:solidFill>
          </a:ln>
        </p:spPr>
        <p:txBody>
          <a:bodyPr vert="horz" lIns="36000" tIns="36000" rIns="36000" bIns="36000" rtlCol="0" anchor="ctr">
            <a:normAutofit/>
          </a:bodyPr>
          <a:lstStyle>
            <a:lvl1pPr>
              <a:defRPr lang="en-GB" dirty="0">
                <a:solidFill>
                  <a:schemeClr val="bg1"/>
                </a:solidFill>
              </a:defRPr>
            </a:lvl1pPr>
          </a:lstStyle>
          <a:p>
            <a:pPr lvl="0" algn="ctr"/>
            <a:endParaRPr lang="nl-NL" noProof="0"/>
          </a:p>
        </p:txBody>
      </p:sp>
      <p:sp>
        <p:nvSpPr>
          <p:cNvPr id="84" name="Text Placeholder 2">
            <a:extLst>
              <a:ext uri="{FF2B5EF4-FFF2-40B4-BE49-F238E27FC236}">
                <a16:creationId xmlns:a16="http://schemas.microsoft.com/office/drawing/2014/main" id="{3CB4702B-4AE5-4EE3-9A7C-1300AAA33ACF}"/>
              </a:ext>
            </a:extLst>
          </p:cNvPr>
          <p:cNvSpPr>
            <a:spLocks noGrp="1"/>
          </p:cNvSpPr>
          <p:nvPr>
            <p:ph type="body" sz="quarter" idx="55" hasCustomPrompt="1"/>
          </p:nvPr>
        </p:nvSpPr>
        <p:spPr>
          <a:xfrm>
            <a:off x="1995732" y="2177274"/>
            <a:ext cx="3845395" cy="484204"/>
          </a:xfrm>
        </p:spPr>
        <p:txBody>
          <a:bodyPr anchor="b">
            <a:noAutofit/>
          </a:bodyPr>
          <a:lstStyle>
            <a:lvl1pPr>
              <a:lnSpc>
                <a:spcPct val="90000"/>
              </a:lnSpc>
              <a:spcAft>
                <a:spcPts val="0"/>
              </a:spcAft>
              <a:defRPr sz="2199" cap="none" baseline="0">
                <a:solidFill>
                  <a:schemeClr val="tx1"/>
                </a:solidFill>
              </a:defRPr>
            </a:lvl1pPr>
          </a:lstStyle>
          <a:p>
            <a:pPr lvl="0"/>
            <a:r>
              <a:rPr lang="nl-NL" noProof="0"/>
              <a:t>Name</a:t>
            </a:r>
          </a:p>
        </p:txBody>
      </p:sp>
      <p:sp>
        <p:nvSpPr>
          <p:cNvPr id="85" name="Text Placeholder 4">
            <a:extLst>
              <a:ext uri="{FF2B5EF4-FFF2-40B4-BE49-F238E27FC236}">
                <a16:creationId xmlns:a16="http://schemas.microsoft.com/office/drawing/2014/main" id="{3E258657-AB28-4E59-BCC2-5814C610C909}"/>
              </a:ext>
            </a:extLst>
          </p:cNvPr>
          <p:cNvSpPr>
            <a:spLocks noGrp="1"/>
          </p:cNvSpPr>
          <p:nvPr>
            <p:ph type="body" sz="quarter" idx="56" hasCustomPrompt="1"/>
          </p:nvPr>
        </p:nvSpPr>
        <p:spPr>
          <a:xfrm>
            <a:off x="1995763" y="2767256"/>
            <a:ext cx="3844510" cy="347583"/>
          </a:xfrm>
        </p:spPr>
        <p:txBody>
          <a:bodyPr anchor="t">
            <a:noAutofit/>
          </a:bodyPr>
          <a:lstStyle>
            <a:lvl1pPr>
              <a:defRPr sz="1699" b="0" baseline="0"/>
            </a:lvl1pPr>
          </a:lstStyle>
          <a:p>
            <a:pPr lvl="0"/>
            <a:r>
              <a:rPr lang="nl-NL" noProof="0"/>
              <a:t>Job title</a:t>
            </a:r>
          </a:p>
        </p:txBody>
      </p:sp>
      <p:sp>
        <p:nvSpPr>
          <p:cNvPr id="86" name="Text Placeholder 2">
            <a:extLst>
              <a:ext uri="{FF2B5EF4-FFF2-40B4-BE49-F238E27FC236}">
                <a16:creationId xmlns:a16="http://schemas.microsoft.com/office/drawing/2014/main" id="{EE98E28A-75CB-47F7-9CA7-C19132B2C653}"/>
              </a:ext>
            </a:extLst>
          </p:cNvPr>
          <p:cNvSpPr>
            <a:spLocks noGrp="1"/>
          </p:cNvSpPr>
          <p:nvPr>
            <p:ph type="body" sz="quarter" idx="57" hasCustomPrompt="1"/>
          </p:nvPr>
        </p:nvSpPr>
        <p:spPr>
          <a:xfrm>
            <a:off x="7613371" y="2177274"/>
            <a:ext cx="3845395" cy="484204"/>
          </a:xfrm>
        </p:spPr>
        <p:txBody>
          <a:bodyPr anchor="b">
            <a:noAutofit/>
          </a:bodyPr>
          <a:lstStyle>
            <a:lvl1pPr>
              <a:lnSpc>
                <a:spcPct val="90000"/>
              </a:lnSpc>
              <a:spcAft>
                <a:spcPts val="0"/>
              </a:spcAft>
              <a:defRPr sz="2199" cap="none" baseline="0">
                <a:solidFill>
                  <a:schemeClr val="tx1"/>
                </a:solidFill>
              </a:defRPr>
            </a:lvl1pPr>
          </a:lstStyle>
          <a:p>
            <a:pPr lvl="0"/>
            <a:r>
              <a:rPr lang="nl-NL" noProof="0"/>
              <a:t>Name</a:t>
            </a:r>
          </a:p>
        </p:txBody>
      </p:sp>
      <p:sp>
        <p:nvSpPr>
          <p:cNvPr id="87" name="Text Placeholder 4">
            <a:extLst>
              <a:ext uri="{FF2B5EF4-FFF2-40B4-BE49-F238E27FC236}">
                <a16:creationId xmlns:a16="http://schemas.microsoft.com/office/drawing/2014/main" id="{D51953BF-1C1C-4AA0-9B33-5CC619B0B004}"/>
              </a:ext>
            </a:extLst>
          </p:cNvPr>
          <p:cNvSpPr>
            <a:spLocks noGrp="1"/>
          </p:cNvSpPr>
          <p:nvPr>
            <p:ph type="body" sz="quarter" idx="58" hasCustomPrompt="1"/>
          </p:nvPr>
        </p:nvSpPr>
        <p:spPr>
          <a:xfrm>
            <a:off x="7614050" y="2767256"/>
            <a:ext cx="3844510" cy="347583"/>
          </a:xfrm>
        </p:spPr>
        <p:txBody>
          <a:bodyPr anchor="t">
            <a:noAutofit/>
          </a:bodyPr>
          <a:lstStyle>
            <a:lvl1pPr>
              <a:defRPr sz="1699" b="0" baseline="0"/>
            </a:lvl1pPr>
          </a:lstStyle>
          <a:p>
            <a:pPr lvl="0"/>
            <a:r>
              <a:rPr lang="nl-NL" noProof="0"/>
              <a:t>Job title</a:t>
            </a:r>
          </a:p>
        </p:txBody>
      </p:sp>
      <p:sp>
        <p:nvSpPr>
          <p:cNvPr id="88" name="Picture Placeholder 3">
            <a:extLst>
              <a:ext uri="{FF2B5EF4-FFF2-40B4-BE49-F238E27FC236}">
                <a16:creationId xmlns:a16="http://schemas.microsoft.com/office/drawing/2014/main" id="{48DB8A3C-7078-4702-A128-28E1A84D9461}"/>
              </a:ext>
            </a:extLst>
          </p:cNvPr>
          <p:cNvSpPr>
            <a:spLocks noGrp="1"/>
          </p:cNvSpPr>
          <p:nvPr>
            <p:ph type="pic" sz="quarter" idx="59"/>
          </p:nvPr>
        </p:nvSpPr>
        <p:spPr>
          <a:xfrm>
            <a:off x="736060" y="3564578"/>
            <a:ext cx="1130106" cy="1130999"/>
          </a:xfrm>
          <a:prstGeom prst="ellipse">
            <a:avLst/>
          </a:prstGeom>
          <a:solidFill>
            <a:schemeClr val="bg1"/>
          </a:solidFill>
          <a:ln w="19050">
            <a:solidFill>
              <a:schemeClr val="accent5"/>
            </a:solidFill>
          </a:ln>
        </p:spPr>
        <p:txBody>
          <a:bodyPr vert="horz" lIns="36000" tIns="36000" rIns="36000" bIns="36000" rtlCol="0" anchor="ctr">
            <a:normAutofit/>
          </a:bodyPr>
          <a:lstStyle>
            <a:lvl1pPr>
              <a:defRPr lang="en-GB" dirty="0">
                <a:solidFill>
                  <a:schemeClr val="bg1"/>
                </a:solidFill>
              </a:defRPr>
            </a:lvl1pPr>
          </a:lstStyle>
          <a:p>
            <a:pPr lvl="0" algn="ctr"/>
            <a:endParaRPr lang="nl-NL" noProof="0"/>
          </a:p>
        </p:txBody>
      </p:sp>
      <p:sp>
        <p:nvSpPr>
          <p:cNvPr id="95" name="Picture Placeholder 3">
            <a:extLst>
              <a:ext uri="{FF2B5EF4-FFF2-40B4-BE49-F238E27FC236}">
                <a16:creationId xmlns:a16="http://schemas.microsoft.com/office/drawing/2014/main" id="{89CCF5BF-6D7B-417F-AF58-BCF8DAC8CAE5}"/>
              </a:ext>
            </a:extLst>
          </p:cNvPr>
          <p:cNvSpPr>
            <a:spLocks noGrp="1"/>
          </p:cNvSpPr>
          <p:nvPr>
            <p:ph type="pic" sz="quarter" idx="60"/>
          </p:nvPr>
        </p:nvSpPr>
        <p:spPr>
          <a:xfrm>
            <a:off x="6331802" y="3564578"/>
            <a:ext cx="1130106" cy="1130999"/>
          </a:xfrm>
          <a:prstGeom prst="ellipse">
            <a:avLst/>
          </a:prstGeom>
          <a:solidFill>
            <a:schemeClr val="bg1"/>
          </a:solidFill>
          <a:ln w="19050">
            <a:solidFill>
              <a:schemeClr val="accent5"/>
            </a:solidFill>
          </a:ln>
        </p:spPr>
        <p:txBody>
          <a:bodyPr vert="horz" lIns="36000" tIns="36000" rIns="36000" bIns="36000" rtlCol="0" anchor="ctr">
            <a:normAutofit/>
          </a:bodyPr>
          <a:lstStyle>
            <a:lvl1pPr>
              <a:defRPr lang="en-GB" dirty="0">
                <a:solidFill>
                  <a:schemeClr val="bg1"/>
                </a:solidFill>
              </a:defRPr>
            </a:lvl1pPr>
          </a:lstStyle>
          <a:p>
            <a:pPr lvl="0" algn="ctr"/>
            <a:endParaRPr lang="nl-NL" noProof="0"/>
          </a:p>
        </p:txBody>
      </p:sp>
      <p:sp>
        <p:nvSpPr>
          <p:cNvPr id="96" name="Text Placeholder 2">
            <a:extLst>
              <a:ext uri="{FF2B5EF4-FFF2-40B4-BE49-F238E27FC236}">
                <a16:creationId xmlns:a16="http://schemas.microsoft.com/office/drawing/2014/main" id="{6E77BACF-4551-46FD-8958-770F4FE118B1}"/>
              </a:ext>
            </a:extLst>
          </p:cNvPr>
          <p:cNvSpPr>
            <a:spLocks noGrp="1"/>
          </p:cNvSpPr>
          <p:nvPr>
            <p:ph type="body" sz="quarter" idx="61" hasCustomPrompt="1"/>
          </p:nvPr>
        </p:nvSpPr>
        <p:spPr>
          <a:xfrm>
            <a:off x="1995732" y="3592996"/>
            <a:ext cx="3845395" cy="484204"/>
          </a:xfrm>
        </p:spPr>
        <p:txBody>
          <a:bodyPr anchor="b">
            <a:noAutofit/>
          </a:bodyPr>
          <a:lstStyle>
            <a:lvl1pPr>
              <a:lnSpc>
                <a:spcPct val="90000"/>
              </a:lnSpc>
              <a:spcAft>
                <a:spcPts val="0"/>
              </a:spcAft>
              <a:defRPr sz="2199" cap="none" baseline="0">
                <a:solidFill>
                  <a:schemeClr val="tx1"/>
                </a:solidFill>
              </a:defRPr>
            </a:lvl1pPr>
          </a:lstStyle>
          <a:p>
            <a:pPr lvl="0"/>
            <a:r>
              <a:rPr lang="nl-NL" noProof="0"/>
              <a:t>Name</a:t>
            </a:r>
          </a:p>
        </p:txBody>
      </p:sp>
      <p:sp>
        <p:nvSpPr>
          <p:cNvPr id="97" name="Text Placeholder 4">
            <a:extLst>
              <a:ext uri="{FF2B5EF4-FFF2-40B4-BE49-F238E27FC236}">
                <a16:creationId xmlns:a16="http://schemas.microsoft.com/office/drawing/2014/main" id="{0E0626E8-FDA8-48A3-9073-B908FE420040}"/>
              </a:ext>
            </a:extLst>
          </p:cNvPr>
          <p:cNvSpPr>
            <a:spLocks noGrp="1"/>
          </p:cNvSpPr>
          <p:nvPr>
            <p:ph type="body" sz="quarter" idx="62" hasCustomPrompt="1"/>
          </p:nvPr>
        </p:nvSpPr>
        <p:spPr>
          <a:xfrm>
            <a:off x="1995763" y="4157585"/>
            <a:ext cx="3844510" cy="347583"/>
          </a:xfrm>
        </p:spPr>
        <p:txBody>
          <a:bodyPr anchor="t">
            <a:noAutofit/>
          </a:bodyPr>
          <a:lstStyle>
            <a:lvl1pPr>
              <a:defRPr sz="1699" b="0" baseline="0"/>
            </a:lvl1pPr>
          </a:lstStyle>
          <a:p>
            <a:pPr lvl="0"/>
            <a:r>
              <a:rPr lang="nl-NL" noProof="0"/>
              <a:t>Job title</a:t>
            </a:r>
          </a:p>
        </p:txBody>
      </p:sp>
      <p:sp>
        <p:nvSpPr>
          <p:cNvPr id="98" name="Text Placeholder 2">
            <a:extLst>
              <a:ext uri="{FF2B5EF4-FFF2-40B4-BE49-F238E27FC236}">
                <a16:creationId xmlns:a16="http://schemas.microsoft.com/office/drawing/2014/main" id="{C6807269-4C0E-4463-99DB-E81D4329F3C3}"/>
              </a:ext>
            </a:extLst>
          </p:cNvPr>
          <p:cNvSpPr>
            <a:spLocks noGrp="1"/>
          </p:cNvSpPr>
          <p:nvPr>
            <p:ph type="body" sz="quarter" idx="63" hasCustomPrompt="1"/>
          </p:nvPr>
        </p:nvSpPr>
        <p:spPr>
          <a:xfrm>
            <a:off x="7613371" y="3592996"/>
            <a:ext cx="3845395" cy="484204"/>
          </a:xfrm>
        </p:spPr>
        <p:txBody>
          <a:bodyPr anchor="b">
            <a:noAutofit/>
          </a:bodyPr>
          <a:lstStyle>
            <a:lvl1pPr>
              <a:lnSpc>
                <a:spcPct val="90000"/>
              </a:lnSpc>
              <a:spcAft>
                <a:spcPts val="0"/>
              </a:spcAft>
              <a:defRPr sz="2199" cap="none" baseline="0">
                <a:solidFill>
                  <a:schemeClr val="tx1"/>
                </a:solidFill>
              </a:defRPr>
            </a:lvl1pPr>
          </a:lstStyle>
          <a:p>
            <a:pPr lvl="0"/>
            <a:r>
              <a:rPr lang="nl-NL" noProof="0"/>
              <a:t>Name </a:t>
            </a:r>
          </a:p>
        </p:txBody>
      </p:sp>
      <p:sp>
        <p:nvSpPr>
          <p:cNvPr id="99" name="Text Placeholder 4">
            <a:extLst>
              <a:ext uri="{FF2B5EF4-FFF2-40B4-BE49-F238E27FC236}">
                <a16:creationId xmlns:a16="http://schemas.microsoft.com/office/drawing/2014/main" id="{30E9E99F-655D-483F-A047-AD27D78350BA}"/>
              </a:ext>
            </a:extLst>
          </p:cNvPr>
          <p:cNvSpPr>
            <a:spLocks noGrp="1"/>
          </p:cNvSpPr>
          <p:nvPr>
            <p:ph type="body" sz="quarter" idx="64" hasCustomPrompt="1"/>
          </p:nvPr>
        </p:nvSpPr>
        <p:spPr>
          <a:xfrm>
            <a:off x="7614050" y="4157585"/>
            <a:ext cx="3844510" cy="347583"/>
          </a:xfrm>
        </p:spPr>
        <p:txBody>
          <a:bodyPr anchor="t">
            <a:noAutofit/>
          </a:bodyPr>
          <a:lstStyle>
            <a:lvl1pPr>
              <a:defRPr sz="1699" b="0" baseline="0"/>
            </a:lvl1pPr>
          </a:lstStyle>
          <a:p>
            <a:pPr lvl="0"/>
            <a:r>
              <a:rPr lang="nl-NL" noProof="0"/>
              <a:t>Job title</a:t>
            </a:r>
          </a:p>
        </p:txBody>
      </p:sp>
      <p:sp>
        <p:nvSpPr>
          <p:cNvPr id="100" name="Picture Placeholder 3">
            <a:extLst>
              <a:ext uri="{FF2B5EF4-FFF2-40B4-BE49-F238E27FC236}">
                <a16:creationId xmlns:a16="http://schemas.microsoft.com/office/drawing/2014/main" id="{302C19DD-2C7A-437C-BCF5-EEE75E0C9F17}"/>
              </a:ext>
            </a:extLst>
          </p:cNvPr>
          <p:cNvSpPr>
            <a:spLocks noGrp="1"/>
          </p:cNvSpPr>
          <p:nvPr>
            <p:ph type="pic" sz="quarter" idx="65"/>
          </p:nvPr>
        </p:nvSpPr>
        <p:spPr>
          <a:xfrm>
            <a:off x="736060" y="4977709"/>
            <a:ext cx="1130106" cy="1130999"/>
          </a:xfrm>
          <a:prstGeom prst="ellipse">
            <a:avLst/>
          </a:prstGeom>
          <a:solidFill>
            <a:schemeClr val="bg1"/>
          </a:solidFill>
          <a:ln w="19050">
            <a:solidFill>
              <a:schemeClr val="accent5"/>
            </a:solidFill>
          </a:ln>
        </p:spPr>
        <p:txBody>
          <a:bodyPr vert="horz" lIns="36000" tIns="36000" rIns="36000" bIns="36000" rtlCol="0" anchor="ctr">
            <a:normAutofit/>
          </a:bodyPr>
          <a:lstStyle>
            <a:lvl1pPr>
              <a:defRPr lang="en-GB" dirty="0">
                <a:solidFill>
                  <a:schemeClr val="bg1"/>
                </a:solidFill>
              </a:defRPr>
            </a:lvl1pPr>
          </a:lstStyle>
          <a:p>
            <a:pPr lvl="0" algn="ctr"/>
            <a:endParaRPr lang="nl-NL" noProof="0"/>
          </a:p>
        </p:txBody>
      </p:sp>
      <p:sp>
        <p:nvSpPr>
          <p:cNvPr id="101" name="Picture Placeholder 3">
            <a:extLst>
              <a:ext uri="{FF2B5EF4-FFF2-40B4-BE49-F238E27FC236}">
                <a16:creationId xmlns:a16="http://schemas.microsoft.com/office/drawing/2014/main" id="{02C4F6EB-B25C-42DC-83B4-E18B3DFEBC3C}"/>
              </a:ext>
            </a:extLst>
          </p:cNvPr>
          <p:cNvSpPr>
            <a:spLocks noGrp="1"/>
          </p:cNvSpPr>
          <p:nvPr>
            <p:ph type="pic" sz="quarter" idx="66"/>
          </p:nvPr>
        </p:nvSpPr>
        <p:spPr>
          <a:xfrm>
            <a:off x="6331073" y="4977709"/>
            <a:ext cx="1130106" cy="1130999"/>
          </a:xfrm>
          <a:prstGeom prst="ellipse">
            <a:avLst/>
          </a:prstGeom>
          <a:solidFill>
            <a:schemeClr val="bg1"/>
          </a:solidFill>
          <a:ln w="19050">
            <a:solidFill>
              <a:schemeClr val="accent5"/>
            </a:solidFill>
          </a:ln>
        </p:spPr>
        <p:txBody>
          <a:bodyPr vert="horz" lIns="36000" tIns="36000" rIns="36000" bIns="36000" rtlCol="0" anchor="ctr">
            <a:normAutofit/>
          </a:bodyPr>
          <a:lstStyle>
            <a:lvl1pPr>
              <a:defRPr lang="en-GB" dirty="0">
                <a:solidFill>
                  <a:schemeClr val="bg1"/>
                </a:solidFill>
              </a:defRPr>
            </a:lvl1pPr>
          </a:lstStyle>
          <a:p>
            <a:pPr lvl="0" algn="ctr"/>
            <a:endParaRPr lang="nl-NL" noProof="0"/>
          </a:p>
        </p:txBody>
      </p:sp>
      <p:sp>
        <p:nvSpPr>
          <p:cNvPr id="102" name="Text Placeholder 2">
            <a:extLst>
              <a:ext uri="{FF2B5EF4-FFF2-40B4-BE49-F238E27FC236}">
                <a16:creationId xmlns:a16="http://schemas.microsoft.com/office/drawing/2014/main" id="{F1E666C1-54D5-4412-8AE6-E4451A454A8D}"/>
              </a:ext>
            </a:extLst>
          </p:cNvPr>
          <p:cNvSpPr>
            <a:spLocks noGrp="1"/>
          </p:cNvSpPr>
          <p:nvPr>
            <p:ph type="body" sz="quarter" idx="67" hasCustomPrompt="1"/>
          </p:nvPr>
        </p:nvSpPr>
        <p:spPr>
          <a:xfrm>
            <a:off x="1995732" y="5008718"/>
            <a:ext cx="3845395" cy="484204"/>
          </a:xfrm>
        </p:spPr>
        <p:txBody>
          <a:bodyPr anchor="b">
            <a:noAutofit/>
          </a:bodyPr>
          <a:lstStyle>
            <a:lvl1pPr>
              <a:lnSpc>
                <a:spcPct val="90000"/>
              </a:lnSpc>
              <a:spcAft>
                <a:spcPts val="0"/>
              </a:spcAft>
              <a:defRPr sz="2199" cap="none" baseline="0">
                <a:solidFill>
                  <a:schemeClr val="tx1"/>
                </a:solidFill>
              </a:defRPr>
            </a:lvl1pPr>
          </a:lstStyle>
          <a:p>
            <a:pPr lvl="0"/>
            <a:r>
              <a:rPr lang="nl-NL" noProof="0"/>
              <a:t>Name</a:t>
            </a:r>
          </a:p>
        </p:txBody>
      </p:sp>
      <p:sp>
        <p:nvSpPr>
          <p:cNvPr id="103" name="Text Placeholder 4">
            <a:extLst>
              <a:ext uri="{FF2B5EF4-FFF2-40B4-BE49-F238E27FC236}">
                <a16:creationId xmlns:a16="http://schemas.microsoft.com/office/drawing/2014/main" id="{CF2EBF5E-2301-4474-822F-C98A6BA044E6}"/>
              </a:ext>
            </a:extLst>
          </p:cNvPr>
          <p:cNvSpPr>
            <a:spLocks noGrp="1"/>
          </p:cNvSpPr>
          <p:nvPr>
            <p:ph type="body" sz="quarter" idx="68" hasCustomPrompt="1"/>
          </p:nvPr>
        </p:nvSpPr>
        <p:spPr>
          <a:xfrm>
            <a:off x="1995763" y="5586004"/>
            <a:ext cx="3844510" cy="347583"/>
          </a:xfrm>
        </p:spPr>
        <p:txBody>
          <a:bodyPr anchor="t">
            <a:noAutofit/>
          </a:bodyPr>
          <a:lstStyle>
            <a:lvl1pPr>
              <a:defRPr sz="1699" b="0" baseline="0"/>
            </a:lvl1pPr>
          </a:lstStyle>
          <a:p>
            <a:pPr lvl="0"/>
            <a:r>
              <a:rPr lang="nl-NL" noProof="0"/>
              <a:t>Job title</a:t>
            </a:r>
          </a:p>
        </p:txBody>
      </p:sp>
      <p:sp>
        <p:nvSpPr>
          <p:cNvPr id="104" name="Text Placeholder 2">
            <a:extLst>
              <a:ext uri="{FF2B5EF4-FFF2-40B4-BE49-F238E27FC236}">
                <a16:creationId xmlns:a16="http://schemas.microsoft.com/office/drawing/2014/main" id="{4565D588-D261-4DA3-A9E9-DC8D0F644D46}"/>
              </a:ext>
            </a:extLst>
          </p:cNvPr>
          <p:cNvSpPr>
            <a:spLocks noGrp="1"/>
          </p:cNvSpPr>
          <p:nvPr>
            <p:ph type="body" sz="quarter" idx="69" hasCustomPrompt="1"/>
          </p:nvPr>
        </p:nvSpPr>
        <p:spPr>
          <a:xfrm>
            <a:off x="7613371" y="5008718"/>
            <a:ext cx="3845395" cy="484204"/>
          </a:xfrm>
        </p:spPr>
        <p:txBody>
          <a:bodyPr anchor="b">
            <a:noAutofit/>
          </a:bodyPr>
          <a:lstStyle>
            <a:lvl1pPr>
              <a:lnSpc>
                <a:spcPct val="90000"/>
              </a:lnSpc>
              <a:spcAft>
                <a:spcPts val="0"/>
              </a:spcAft>
              <a:defRPr sz="2199" cap="none" baseline="0">
                <a:solidFill>
                  <a:schemeClr val="tx1"/>
                </a:solidFill>
              </a:defRPr>
            </a:lvl1pPr>
          </a:lstStyle>
          <a:p>
            <a:pPr lvl="0"/>
            <a:r>
              <a:rPr lang="nl-NL" noProof="0"/>
              <a:t>Name</a:t>
            </a:r>
          </a:p>
        </p:txBody>
      </p:sp>
      <p:sp>
        <p:nvSpPr>
          <p:cNvPr id="105" name="Text Placeholder 4">
            <a:extLst>
              <a:ext uri="{FF2B5EF4-FFF2-40B4-BE49-F238E27FC236}">
                <a16:creationId xmlns:a16="http://schemas.microsoft.com/office/drawing/2014/main" id="{CA024EBA-7292-486A-A142-AA0C97FFE59F}"/>
              </a:ext>
            </a:extLst>
          </p:cNvPr>
          <p:cNvSpPr>
            <a:spLocks noGrp="1"/>
          </p:cNvSpPr>
          <p:nvPr>
            <p:ph type="body" sz="quarter" idx="70" hasCustomPrompt="1"/>
          </p:nvPr>
        </p:nvSpPr>
        <p:spPr>
          <a:xfrm>
            <a:off x="7614050" y="5586004"/>
            <a:ext cx="3844510" cy="347583"/>
          </a:xfrm>
        </p:spPr>
        <p:txBody>
          <a:bodyPr anchor="t">
            <a:noAutofit/>
          </a:bodyPr>
          <a:lstStyle>
            <a:lvl1pPr>
              <a:defRPr sz="1699" b="0" baseline="0"/>
            </a:lvl1pPr>
          </a:lstStyle>
          <a:p>
            <a:pPr lvl="0"/>
            <a:r>
              <a:rPr lang="nl-NL" noProof="0"/>
              <a:t>Job title</a:t>
            </a:r>
          </a:p>
        </p:txBody>
      </p:sp>
      <p:cxnSp>
        <p:nvCxnSpPr>
          <p:cNvPr id="106" name="Straight Connector 105">
            <a:extLst>
              <a:ext uri="{FF2B5EF4-FFF2-40B4-BE49-F238E27FC236}">
                <a16:creationId xmlns:a16="http://schemas.microsoft.com/office/drawing/2014/main" id="{89AF9817-CDCF-4627-BB61-25CE13382AFF}"/>
              </a:ext>
            </a:extLst>
          </p:cNvPr>
          <p:cNvCxnSpPr>
            <a:cxnSpLocks/>
          </p:cNvCxnSpPr>
          <p:nvPr userDrawn="1"/>
        </p:nvCxnSpPr>
        <p:spPr>
          <a:xfrm>
            <a:off x="737575" y="1304623"/>
            <a:ext cx="1072119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4124758"/>
      </p:ext>
    </p:extLst>
  </p:cSld>
  <p:clrMapOvr>
    <a:masterClrMapping/>
  </p:clrMapOvr>
  <p:transition>
    <p:fade/>
  </p:transition>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rofiles - Eight Name Profiles">
    <p:spTree>
      <p:nvGrpSpPr>
        <p:cNvPr id="1" name=""/>
        <p:cNvGrpSpPr/>
        <p:nvPr/>
      </p:nvGrpSpPr>
      <p:grpSpPr>
        <a:xfrm>
          <a:off x="0" y="0"/>
          <a:ext cx="0" cy="0"/>
          <a:chOff x="0" y="0"/>
          <a:chExt cx="0" cy="0"/>
        </a:xfrm>
      </p:grpSpPr>
      <p:sp>
        <p:nvSpPr>
          <p:cNvPr id="26" name="Block Arc 25">
            <a:extLst>
              <a:ext uri="{FF2B5EF4-FFF2-40B4-BE49-F238E27FC236}">
                <a16:creationId xmlns:a16="http://schemas.microsoft.com/office/drawing/2014/main" id="{5077BB0A-E2E3-4857-8976-561D9FE3FDA6}"/>
              </a:ext>
            </a:extLst>
          </p:cNvPr>
          <p:cNvSpPr/>
          <p:nvPr userDrawn="1"/>
        </p:nvSpPr>
        <p:spPr>
          <a:xfrm>
            <a:off x="6265605" y="4923063"/>
            <a:ext cx="1259672" cy="1259708"/>
          </a:xfrm>
          <a:prstGeom prst="blockArc">
            <a:avLst>
              <a:gd name="adj1" fmla="val 11790109"/>
              <a:gd name="adj2" fmla="val 16169307"/>
              <a:gd name="adj3" fmla="val 154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noProof="0">
              <a:solidFill>
                <a:schemeClr val="tx1"/>
              </a:solidFill>
            </a:endParaRPr>
          </a:p>
        </p:txBody>
      </p:sp>
      <p:sp>
        <p:nvSpPr>
          <p:cNvPr id="28" name="Block Arc 27">
            <a:extLst>
              <a:ext uri="{FF2B5EF4-FFF2-40B4-BE49-F238E27FC236}">
                <a16:creationId xmlns:a16="http://schemas.microsoft.com/office/drawing/2014/main" id="{D2691B8D-9AB2-40C2-AE02-37BFDF66B1B7}"/>
              </a:ext>
            </a:extLst>
          </p:cNvPr>
          <p:cNvSpPr/>
          <p:nvPr userDrawn="1"/>
        </p:nvSpPr>
        <p:spPr>
          <a:xfrm>
            <a:off x="6253942" y="3509024"/>
            <a:ext cx="1259672" cy="1259708"/>
          </a:xfrm>
          <a:prstGeom prst="blockArc">
            <a:avLst>
              <a:gd name="adj1" fmla="val 11790109"/>
              <a:gd name="adj2" fmla="val 16169307"/>
              <a:gd name="adj3" fmla="val 154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noProof="0">
              <a:solidFill>
                <a:schemeClr val="tx1"/>
              </a:solidFill>
            </a:endParaRPr>
          </a:p>
        </p:txBody>
      </p:sp>
      <p:sp>
        <p:nvSpPr>
          <p:cNvPr id="29" name="Block Arc 28">
            <a:extLst>
              <a:ext uri="{FF2B5EF4-FFF2-40B4-BE49-F238E27FC236}">
                <a16:creationId xmlns:a16="http://schemas.microsoft.com/office/drawing/2014/main" id="{4D78FA70-54D7-4D2B-9883-62B1D927E020}"/>
              </a:ext>
            </a:extLst>
          </p:cNvPr>
          <p:cNvSpPr/>
          <p:nvPr userDrawn="1"/>
        </p:nvSpPr>
        <p:spPr>
          <a:xfrm>
            <a:off x="6257830" y="2094983"/>
            <a:ext cx="1259672" cy="1259708"/>
          </a:xfrm>
          <a:prstGeom prst="blockArc">
            <a:avLst>
              <a:gd name="adj1" fmla="val 11790109"/>
              <a:gd name="adj2" fmla="val 16169307"/>
              <a:gd name="adj3" fmla="val 154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noProof="0">
              <a:solidFill>
                <a:schemeClr val="tx1"/>
              </a:solidFill>
            </a:endParaRPr>
          </a:p>
        </p:txBody>
      </p:sp>
      <p:sp>
        <p:nvSpPr>
          <p:cNvPr id="48" name="Block Arc 47">
            <a:extLst>
              <a:ext uri="{FF2B5EF4-FFF2-40B4-BE49-F238E27FC236}">
                <a16:creationId xmlns:a16="http://schemas.microsoft.com/office/drawing/2014/main" id="{C9D581D8-F7E4-41EE-86E2-B95CCEBFFA5C}"/>
              </a:ext>
            </a:extLst>
          </p:cNvPr>
          <p:cNvSpPr/>
          <p:nvPr userDrawn="1"/>
        </p:nvSpPr>
        <p:spPr>
          <a:xfrm>
            <a:off x="6261718" y="680942"/>
            <a:ext cx="1259672" cy="1259708"/>
          </a:xfrm>
          <a:prstGeom prst="blockArc">
            <a:avLst>
              <a:gd name="adj1" fmla="val 11790109"/>
              <a:gd name="adj2" fmla="val 16169307"/>
              <a:gd name="adj3" fmla="val 154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noProof="0">
              <a:solidFill>
                <a:schemeClr val="tx1"/>
              </a:solidFill>
            </a:endParaRPr>
          </a:p>
        </p:txBody>
      </p:sp>
      <p:sp>
        <p:nvSpPr>
          <p:cNvPr id="27" name="Block Arc 26">
            <a:extLst>
              <a:ext uri="{FF2B5EF4-FFF2-40B4-BE49-F238E27FC236}">
                <a16:creationId xmlns:a16="http://schemas.microsoft.com/office/drawing/2014/main" id="{71369FAD-8EEA-41CD-B4E5-9A7DD1DA2C41}"/>
              </a:ext>
            </a:extLst>
          </p:cNvPr>
          <p:cNvSpPr/>
          <p:nvPr userDrawn="1"/>
        </p:nvSpPr>
        <p:spPr>
          <a:xfrm>
            <a:off x="671088" y="4913419"/>
            <a:ext cx="1259672" cy="1259708"/>
          </a:xfrm>
          <a:prstGeom prst="blockArc">
            <a:avLst>
              <a:gd name="adj1" fmla="val 11790109"/>
              <a:gd name="adj2" fmla="val 16169307"/>
              <a:gd name="adj3" fmla="val 154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noProof="0">
              <a:solidFill>
                <a:schemeClr val="tx1"/>
              </a:solidFill>
            </a:endParaRPr>
          </a:p>
        </p:txBody>
      </p:sp>
      <p:sp>
        <p:nvSpPr>
          <p:cNvPr id="49" name="Block Arc 48">
            <a:extLst>
              <a:ext uri="{FF2B5EF4-FFF2-40B4-BE49-F238E27FC236}">
                <a16:creationId xmlns:a16="http://schemas.microsoft.com/office/drawing/2014/main" id="{F4E1B88A-8156-4847-91E0-137731600A80}"/>
              </a:ext>
            </a:extLst>
          </p:cNvPr>
          <p:cNvSpPr/>
          <p:nvPr userDrawn="1"/>
        </p:nvSpPr>
        <p:spPr>
          <a:xfrm>
            <a:off x="658929" y="3501826"/>
            <a:ext cx="1259672" cy="1259708"/>
          </a:xfrm>
          <a:prstGeom prst="blockArc">
            <a:avLst>
              <a:gd name="adj1" fmla="val 11790109"/>
              <a:gd name="adj2" fmla="val 16169307"/>
              <a:gd name="adj3" fmla="val 154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noProof="0">
              <a:solidFill>
                <a:schemeClr val="tx1"/>
              </a:solidFill>
            </a:endParaRPr>
          </a:p>
        </p:txBody>
      </p:sp>
      <p:sp>
        <p:nvSpPr>
          <p:cNvPr id="50" name="Block Arc 49">
            <a:extLst>
              <a:ext uri="{FF2B5EF4-FFF2-40B4-BE49-F238E27FC236}">
                <a16:creationId xmlns:a16="http://schemas.microsoft.com/office/drawing/2014/main" id="{F2BCC84D-E20C-419F-972B-0DE37C01815E}"/>
              </a:ext>
            </a:extLst>
          </p:cNvPr>
          <p:cNvSpPr/>
          <p:nvPr userDrawn="1"/>
        </p:nvSpPr>
        <p:spPr>
          <a:xfrm>
            <a:off x="658929" y="2090232"/>
            <a:ext cx="1259672" cy="1259708"/>
          </a:xfrm>
          <a:prstGeom prst="blockArc">
            <a:avLst>
              <a:gd name="adj1" fmla="val 11790109"/>
              <a:gd name="adj2" fmla="val 16169307"/>
              <a:gd name="adj3" fmla="val 154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noProof="0">
              <a:solidFill>
                <a:schemeClr val="tx1"/>
              </a:solidFill>
            </a:endParaRPr>
          </a:p>
        </p:txBody>
      </p:sp>
      <p:sp>
        <p:nvSpPr>
          <p:cNvPr id="51" name="Block Arc 50">
            <a:extLst>
              <a:ext uri="{FF2B5EF4-FFF2-40B4-BE49-F238E27FC236}">
                <a16:creationId xmlns:a16="http://schemas.microsoft.com/office/drawing/2014/main" id="{BF87D266-0F3F-41E6-8C7D-C59FB613214C}"/>
              </a:ext>
            </a:extLst>
          </p:cNvPr>
          <p:cNvSpPr/>
          <p:nvPr userDrawn="1"/>
        </p:nvSpPr>
        <p:spPr>
          <a:xfrm>
            <a:off x="658929" y="678638"/>
            <a:ext cx="1259672" cy="1259708"/>
          </a:xfrm>
          <a:prstGeom prst="blockArc">
            <a:avLst>
              <a:gd name="adj1" fmla="val 11790109"/>
              <a:gd name="adj2" fmla="val 16169307"/>
              <a:gd name="adj3" fmla="val 154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noProof="0">
              <a:solidFill>
                <a:schemeClr val="tx1"/>
              </a:solidFill>
            </a:endParaRPr>
          </a:p>
        </p:txBody>
      </p:sp>
      <p:cxnSp>
        <p:nvCxnSpPr>
          <p:cNvPr id="52" name="Straight Connector 51">
            <a:extLst>
              <a:ext uri="{FF2B5EF4-FFF2-40B4-BE49-F238E27FC236}">
                <a16:creationId xmlns:a16="http://schemas.microsoft.com/office/drawing/2014/main" id="{1811AA1A-C280-4120-BC83-52E6C128E38C}"/>
              </a:ext>
            </a:extLst>
          </p:cNvPr>
          <p:cNvCxnSpPr/>
          <p:nvPr userDrawn="1"/>
        </p:nvCxnSpPr>
        <p:spPr>
          <a:xfrm>
            <a:off x="723713" y="1305083"/>
            <a:ext cx="107227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57998EA-2100-422F-9A12-7A3CC5020908}"/>
              </a:ext>
            </a:extLst>
          </p:cNvPr>
          <p:cNvCxnSpPr/>
          <p:nvPr userDrawn="1"/>
        </p:nvCxnSpPr>
        <p:spPr>
          <a:xfrm>
            <a:off x="723713" y="2717813"/>
            <a:ext cx="107227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B874756-7652-495C-8B41-54F0722ABF86}"/>
              </a:ext>
            </a:extLst>
          </p:cNvPr>
          <p:cNvCxnSpPr/>
          <p:nvPr userDrawn="1"/>
        </p:nvCxnSpPr>
        <p:spPr>
          <a:xfrm>
            <a:off x="723712" y="4130543"/>
            <a:ext cx="10722707" cy="0"/>
          </a:xfrm>
          <a:prstGeom prst="line">
            <a:avLst/>
          </a:prstGeom>
        </p:spPr>
        <p:style>
          <a:lnRef idx="1">
            <a:schemeClr val="accent1"/>
          </a:lnRef>
          <a:fillRef idx="0">
            <a:schemeClr val="accent1"/>
          </a:fillRef>
          <a:effectRef idx="0">
            <a:schemeClr val="accent1"/>
          </a:effectRef>
          <a:fontRef idx="minor">
            <a:schemeClr val="tx1"/>
          </a:fontRef>
        </p:style>
      </p:cxnSp>
      <p:sp>
        <p:nvSpPr>
          <p:cNvPr id="55" name="Picture Placeholder 3">
            <a:extLst>
              <a:ext uri="{FF2B5EF4-FFF2-40B4-BE49-F238E27FC236}">
                <a16:creationId xmlns:a16="http://schemas.microsoft.com/office/drawing/2014/main" id="{D683F71F-F0AB-4577-9C4E-971F018A7842}"/>
              </a:ext>
            </a:extLst>
          </p:cNvPr>
          <p:cNvSpPr>
            <a:spLocks noGrp="1"/>
          </p:cNvSpPr>
          <p:nvPr userDrawn="1">
            <p:ph type="pic" sz="quarter" idx="15"/>
          </p:nvPr>
        </p:nvSpPr>
        <p:spPr>
          <a:xfrm>
            <a:off x="723712" y="743804"/>
            <a:ext cx="1130106" cy="1130999"/>
          </a:xfrm>
          <a:prstGeom prst="ellipse">
            <a:avLst/>
          </a:prstGeom>
          <a:solidFill>
            <a:schemeClr val="bg1"/>
          </a:solidFill>
          <a:ln w="19050">
            <a:solidFill>
              <a:schemeClr val="accent5"/>
            </a:solidFill>
          </a:ln>
        </p:spPr>
        <p:txBody>
          <a:bodyPr vert="horz" lIns="36000" tIns="36000" rIns="36000" bIns="36000" rtlCol="0" anchor="ctr">
            <a:normAutofit/>
          </a:bodyPr>
          <a:lstStyle>
            <a:lvl1pPr>
              <a:defRPr lang="en-GB" dirty="0">
                <a:solidFill>
                  <a:schemeClr val="bg1"/>
                </a:solidFill>
              </a:defRPr>
            </a:lvl1pPr>
          </a:lstStyle>
          <a:p>
            <a:pPr lvl="0" algn="ctr"/>
            <a:endParaRPr lang="nl-NL" noProof="0"/>
          </a:p>
        </p:txBody>
      </p:sp>
      <p:sp>
        <p:nvSpPr>
          <p:cNvPr id="60" name="Picture Placeholder 3">
            <a:extLst>
              <a:ext uri="{FF2B5EF4-FFF2-40B4-BE49-F238E27FC236}">
                <a16:creationId xmlns:a16="http://schemas.microsoft.com/office/drawing/2014/main" id="{7E62899D-3178-40B4-92AB-91874CF16210}"/>
              </a:ext>
            </a:extLst>
          </p:cNvPr>
          <p:cNvSpPr>
            <a:spLocks noGrp="1"/>
          </p:cNvSpPr>
          <p:nvPr userDrawn="1">
            <p:ph type="pic" sz="quarter" idx="18"/>
          </p:nvPr>
        </p:nvSpPr>
        <p:spPr>
          <a:xfrm>
            <a:off x="6319454" y="743804"/>
            <a:ext cx="1130106" cy="1130999"/>
          </a:xfrm>
          <a:prstGeom prst="ellipse">
            <a:avLst/>
          </a:prstGeom>
          <a:solidFill>
            <a:schemeClr val="bg1"/>
          </a:solidFill>
          <a:ln w="19050">
            <a:solidFill>
              <a:schemeClr val="accent5"/>
            </a:solidFill>
          </a:ln>
        </p:spPr>
        <p:txBody>
          <a:bodyPr vert="horz" lIns="36000" tIns="36000" rIns="36000" bIns="36000" rtlCol="0" anchor="ctr">
            <a:normAutofit/>
          </a:bodyPr>
          <a:lstStyle>
            <a:lvl1pPr>
              <a:defRPr lang="en-GB" dirty="0">
                <a:solidFill>
                  <a:schemeClr val="bg1"/>
                </a:solidFill>
              </a:defRPr>
            </a:lvl1pPr>
          </a:lstStyle>
          <a:p>
            <a:pPr lvl="0" algn="ctr"/>
            <a:endParaRPr lang="nl-NL" noProof="0"/>
          </a:p>
        </p:txBody>
      </p:sp>
      <p:sp>
        <p:nvSpPr>
          <p:cNvPr id="61" name="Text Placeholder 2">
            <a:extLst>
              <a:ext uri="{FF2B5EF4-FFF2-40B4-BE49-F238E27FC236}">
                <a16:creationId xmlns:a16="http://schemas.microsoft.com/office/drawing/2014/main" id="{09F71B96-55B4-4FA5-8577-2277DD51769A}"/>
              </a:ext>
            </a:extLst>
          </p:cNvPr>
          <p:cNvSpPr>
            <a:spLocks noGrp="1"/>
          </p:cNvSpPr>
          <p:nvPr userDrawn="1">
            <p:ph type="body" sz="quarter" idx="21" hasCustomPrompt="1"/>
          </p:nvPr>
        </p:nvSpPr>
        <p:spPr>
          <a:xfrm>
            <a:off x="1983384" y="782328"/>
            <a:ext cx="3845395" cy="484204"/>
          </a:xfrm>
        </p:spPr>
        <p:txBody>
          <a:bodyPr anchor="b">
            <a:noAutofit/>
          </a:bodyPr>
          <a:lstStyle>
            <a:lvl1pPr>
              <a:lnSpc>
                <a:spcPct val="90000"/>
              </a:lnSpc>
              <a:spcAft>
                <a:spcPts val="0"/>
              </a:spcAft>
              <a:defRPr sz="2199" cap="none" baseline="0">
                <a:solidFill>
                  <a:schemeClr val="tx1"/>
                </a:solidFill>
              </a:defRPr>
            </a:lvl1pPr>
          </a:lstStyle>
          <a:p>
            <a:pPr lvl="0"/>
            <a:r>
              <a:rPr lang="nl-NL" noProof="0"/>
              <a:t>Name</a:t>
            </a:r>
          </a:p>
        </p:txBody>
      </p:sp>
      <p:sp>
        <p:nvSpPr>
          <p:cNvPr id="62" name="Text Placeholder 4">
            <a:extLst>
              <a:ext uri="{FF2B5EF4-FFF2-40B4-BE49-F238E27FC236}">
                <a16:creationId xmlns:a16="http://schemas.microsoft.com/office/drawing/2014/main" id="{23AC4B3D-5C06-4749-8E97-0FD830BE180C}"/>
              </a:ext>
            </a:extLst>
          </p:cNvPr>
          <p:cNvSpPr>
            <a:spLocks noGrp="1"/>
          </p:cNvSpPr>
          <p:nvPr userDrawn="1">
            <p:ph type="body" sz="quarter" idx="22" hasCustomPrompt="1"/>
          </p:nvPr>
        </p:nvSpPr>
        <p:spPr>
          <a:xfrm>
            <a:off x="1983415" y="1359613"/>
            <a:ext cx="3844510" cy="347583"/>
          </a:xfrm>
        </p:spPr>
        <p:txBody>
          <a:bodyPr anchor="t">
            <a:noAutofit/>
          </a:bodyPr>
          <a:lstStyle>
            <a:lvl1pPr>
              <a:defRPr sz="1699" b="0" baseline="0"/>
            </a:lvl1pPr>
          </a:lstStyle>
          <a:p>
            <a:pPr lvl="0"/>
            <a:r>
              <a:rPr lang="nl-NL" noProof="0"/>
              <a:t>Job title</a:t>
            </a:r>
          </a:p>
        </p:txBody>
      </p:sp>
      <p:sp>
        <p:nvSpPr>
          <p:cNvPr id="63" name="Text Placeholder 2">
            <a:extLst>
              <a:ext uri="{FF2B5EF4-FFF2-40B4-BE49-F238E27FC236}">
                <a16:creationId xmlns:a16="http://schemas.microsoft.com/office/drawing/2014/main" id="{A2C5F998-10A2-4F54-BB8B-41FC6EABC77B}"/>
              </a:ext>
            </a:extLst>
          </p:cNvPr>
          <p:cNvSpPr>
            <a:spLocks noGrp="1"/>
          </p:cNvSpPr>
          <p:nvPr userDrawn="1">
            <p:ph type="body" sz="quarter" idx="33" hasCustomPrompt="1"/>
          </p:nvPr>
        </p:nvSpPr>
        <p:spPr>
          <a:xfrm>
            <a:off x="7601023" y="782328"/>
            <a:ext cx="3845395" cy="484204"/>
          </a:xfrm>
        </p:spPr>
        <p:txBody>
          <a:bodyPr anchor="b">
            <a:noAutofit/>
          </a:bodyPr>
          <a:lstStyle>
            <a:lvl1pPr>
              <a:lnSpc>
                <a:spcPct val="90000"/>
              </a:lnSpc>
              <a:spcAft>
                <a:spcPts val="0"/>
              </a:spcAft>
              <a:defRPr sz="2199" cap="none" baseline="0">
                <a:solidFill>
                  <a:schemeClr val="tx1"/>
                </a:solidFill>
              </a:defRPr>
            </a:lvl1pPr>
          </a:lstStyle>
          <a:p>
            <a:pPr lvl="0"/>
            <a:r>
              <a:rPr lang="nl-NL" noProof="0"/>
              <a:t>Name</a:t>
            </a:r>
          </a:p>
        </p:txBody>
      </p:sp>
      <p:sp>
        <p:nvSpPr>
          <p:cNvPr id="64" name="Text Placeholder 4">
            <a:extLst>
              <a:ext uri="{FF2B5EF4-FFF2-40B4-BE49-F238E27FC236}">
                <a16:creationId xmlns:a16="http://schemas.microsoft.com/office/drawing/2014/main" id="{E28673EA-50C3-4404-BC0F-14A30AB8FD8E}"/>
              </a:ext>
            </a:extLst>
          </p:cNvPr>
          <p:cNvSpPr>
            <a:spLocks noGrp="1"/>
          </p:cNvSpPr>
          <p:nvPr userDrawn="1">
            <p:ph type="body" sz="quarter" idx="34" hasCustomPrompt="1"/>
          </p:nvPr>
        </p:nvSpPr>
        <p:spPr>
          <a:xfrm>
            <a:off x="7601702" y="1359613"/>
            <a:ext cx="3844510" cy="347583"/>
          </a:xfrm>
        </p:spPr>
        <p:txBody>
          <a:bodyPr anchor="t">
            <a:noAutofit/>
          </a:bodyPr>
          <a:lstStyle>
            <a:lvl1pPr>
              <a:defRPr sz="1699" b="0" baseline="0"/>
            </a:lvl1pPr>
          </a:lstStyle>
          <a:p>
            <a:pPr lvl="0"/>
            <a:r>
              <a:rPr lang="nl-NL" noProof="0"/>
              <a:t>Job title</a:t>
            </a:r>
          </a:p>
        </p:txBody>
      </p:sp>
      <p:sp>
        <p:nvSpPr>
          <p:cNvPr id="66" name="Picture Placeholder 3">
            <a:extLst>
              <a:ext uri="{FF2B5EF4-FFF2-40B4-BE49-F238E27FC236}">
                <a16:creationId xmlns:a16="http://schemas.microsoft.com/office/drawing/2014/main" id="{A553A11E-CC1A-49E2-9BB7-4DB57C77800A}"/>
              </a:ext>
            </a:extLst>
          </p:cNvPr>
          <p:cNvSpPr>
            <a:spLocks noGrp="1"/>
          </p:cNvSpPr>
          <p:nvPr userDrawn="1">
            <p:ph type="pic" sz="quarter" idx="35"/>
          </p:nvPr>
        </p:nvSpPr>
        <p:spPr>
          <a:xfrm>
            <a:off x="723712" y="2156935"/>
            <a:ext cx="1130106" cy="1130999"/>
          </a:xfrm>
          <a:prstGeom prst="ellipse">
            <a:avLst/>
          </a:prstGeom>
          <a:solidFill>
            <a:schemeClr val="bg1"/>
          </a:solidFill>
          <a:ln w="19050">
            <a:solidFill>
              <a:schemeClr val="accent5"/>
            </a:solidFill>
          </a:ln>
        </p:spPr>
        <p:txBody>
          <a:bodyPr vert="horz" lIns="36000" tIns="36000" rIns="36000" bIns="36000" rtlCol="0" anchor="ctr">
            <a:normAutofit/>
          </a:bodyPr>
          <a:lstStyle>
            <a:lvl1pPr>
              <a:defRPr lang="en-GB" dirty="0">
                <a:solidFill>
                  <a:schemeClr val="bg1"/>
                </a:solidFill>
              </a:defRPr>
            </a:lvl1pPr>
          </a:lstStyle>
          <a:p>
            <a:pPr lvl="0" algn="ctr"/>
            <a:endParaRPr lang="nl-NL" noProof="0"/>
          </a:p>
        </p:txBody>
      </p:sp>
      <p:sp>
        <p:nvSpPr>
          <p:cNvPr id="68" name="Picture Placeholder 3">
            <a:extLst>
              <a:ext uri="{FF2B5EF4-FFF2-40B4-BE49-F238E27FC236}">
                <a16:creationId xmlns:a16="http://schemas.microsoft.com/office/drawing/2014/main" id="{BA5DD311-B16B-4B4C-93AF-98B69FB505E4}"/>
              </a:ext>
            </a:extLst>
          </p:cNvPr>
          <p:cNvSpPr>
            <a:spLocks noGrp="1"/>
          </p:cNvSpPr>
          <p:nvPr userDrawn="1">
            <p:ph type="pic" sz="quarter" idx="36"/>
          </p:nvPr>
        </p:nvSpPr>
        <p:spPr>
          <a:xfrm>
            <a:off x="6319454" y="2156935"/>
            <a:ext cx="1130106" cy="1130999"/>
          </a:xfrm>
          <a:prstGeom prst="ellipse">
            <a:avLst/>
          </a:prstGeom>
          <a:solidFill>
            <a:schemeClr val="bg1"/>
          </a:solidFill>
          <a:ln w="19050">
            <a:solidFill>
              <a:schemeClr val="accent5"/>
            </a:solidFill>
          </a:ln>
        </p:spPr>
        <p:txBody>
          <a:bodyPr vert="horz" lIns="36000" tIns="36000" rIns="36000" bIns="36000" rtlCol="0" anchor="ctr">
            <a:normAutofit/>
          </a:bodyPr>
          <a:lstStyle>
            <a:lvl1pPr>
              <a:defRPr lang="en-GB" dirty="0">
                <a:solidFill>
                  <a:schemeClr val="bg1"/>
                </a:solidFill>
              </a:defRPr>
            </a:lvl1pPr>
          </a:lstStyle>
          <a:p>
            <a:pPr lvl="0" algn="ctr"/>
            <a:endParaRPr lang="nl-NL" noProof="0"/>
          </a:p>
        </p:txBody>
      </p:sp>
      <p:sp>
        <p:nvSpPr>
          <p:cNvPr id="69" name="Text Placeholder 2">
            <a:extLst>
              <a:ext uri="{FF2B5EF4-FFF2-40B4-BE49-F238E27FC236}">
                <a16:creationId xmlns:a16="http://schemas.microsoft.com/office/drawing/2014/main" id="{B0D4E302-5EDA-41BE-8279-41C2FCA5D283}"/>
              </a:ext>
            </a:extLst>
          </p:cNvPr>
          <p:cNvSpPr>
            <a:spLocks noGrp="1"/>
          </p:cNvSpPr>
          <p:nvPr userDrawn="1">
            <p:ph type="body" sz="quarter" idx="37" hasCustomPrompt="1"/>
          </p:nvPr>
        </p:nvSpPr>
        <p:spPr>
          <a:xfrm>
            <a:off x="1983384" y="2185353"/>
            <a:ext cx="3845395" cy="484204"/>
          </a:xfrm>
        </p:spPr>
        <p:txBody>
          <a:bodyPr anchor="b">
            <a:noAutofit/>
          </a:bodyPr>
          <a:lstStyle>
            <a:lvl1pPr>
              <a:lnSpc>
                <a:spcPct val="90000"/>
              </a:lnSpc>
              <a:spcAft>
                <a:spcPts val="0"/>
              </a:spcAft>
              <a:defRPr sz="2199" cap="none" baseline="0">
                <a:solidFill>
                  <a:schemeClr val="tx1"/>
                </a:solidFill>
              </a:defRPr>
            </a:lvl1pPr>
          </a:lstStyle>
          <a:p>
            <a:pPr lvl="0"/>
            <a:r>
              <a:rPr lang="nl-NL" noProof="0"/>
              <a:t>Name</a:t>
            </a:r>
          </a:p>
        </p:txBody>
      </p:sp>
      <p:sp>
        <p:nvSpPr>
          <p:cNvPr id="70" name="Text Placeholder 4">
            <a:extLst>
              <a:ext uri="{FF2B5EF4-FFF2-40B4-BE49-F238E27FC236}">
                <a16:creationId xmlns:a16="http://schemas.microsoft.com/office/drawing/2014/main" id="{1D3E9F9C-D959-486B-90FF-9311E5ACD710}"/>
              </a:ext>
            </a:extLst>
          </p:cNvPr>
          <p:cNvSpPr>
            <a:spLocks noGrp="1"/>
          </p:cNvSpPr>
          <p:nvPr userDrawn="1">
            <p:ph type="body" sz="quarter" idx="38" hasCustomPrompt="1"/>
          </p:nvPr>
        </p:nvSpPr>
        <p:spPr>
          <a:xfrm>
            <a:off x="1983415" y="2749941"/>
            <a:ext cx="3844510" cy="347583"/>
          </a:xfrm>
        </p:spPr>
        <p:txBody>
          <a:bodyPr anchor="t">
            <a:noAutofit/>
          </a:bodyPr>
          <a:lstStyle>
            <a:lvl1pPr>
              <a:defRPr sz="1699" b="0" baseline="0"/>
            </a:lvl1pPr>
          </a:lstStyle>
          <a:p>
            <a:pPr lvl="0"/>
            <a:r>
              <a:rPr lang="nl-NL" noProof="0"/>
              <a:t>Job title</a:t>
            </a:r>
          </a:p>
        </p:txBody>
      </p:sp>
      <p:sp>
        <p:nvSpPr>
          <p:cNvPr id="71" name="Text Placeholder 2">
            <a:extLst>
              <a:ext uri="{FF2B5EF4-FFF2-40B4-BE49-F238E27FC236}">
                <a16:creationId xmlns:a16="http://schemas.microsoft.com/office/drawing/2014/main" id="{306EA95A-FCEF-479D-BA43-CEDD09E44094}"/>
              </a:ext>
            </a:extLst>
          </p:cNvPr>
          <p:cNvSpPr>
            <a:spLocks noGrp="1"/>
          </p:cNvSpPr>
          <p:nvPr userDrawn="1">
            <p:ph type="body" sz="quarter" idx="39" hasCustomPrompt="1"/>
          </p:nvPr>
        </p:nvSpPr>
        <p:spPr>
          <a:xfrm>
            <a:off x="7601023" y="2185353"/>
            <a:ext cx="3845395" cy="484204"/>
          </a:xfrm>
        </p:spPr>
        <p:txBody>
          <a:bodyPr anchor="b">
            <a:noAutofit/>
          </a:bodyPr>
          <a:lstStyle>
            <a:lvl1pPr>
              <a:lnSpc>
                <a:spcPct val="90000"/>
              </a:lnSpc>
              <a:spcAft>
                <a:spcPts val="0"/>
              </a:spcAft>
              <a:defRPr sz="2199" cap="none" baseline="0">
                <a:solidFill>
                  <a:schemeClr val="tx1"/>
                </a:solidFill>
              </a:defRPr>
            </a:lvl1pPr>
          </a:lstStyle>
          <a:p>
            <a:pPr lvl="0"/>
            <a:r>
              <a:rPr lang="nl-NL" noProof="0"/>
              <a:t>Name </a:t>
            </a:r>
          </a:p>
        </p:txBody>
      </p:sp>
      <p:sp>
        <p:nvSpPr>
          <p:cNvPr id="72" name="Text Placeholder 4">
            <a:extLst>
              <a:ext uri="{FF2B5EF4-FFF2-40B4-BE49-F238E27FC236}">
                <a16:creationId xmlns:a16="http://schemas.microsoft.com/office/drawing/2014/main" id="{2E723955-6A91-4BA2-BBA6-CB180CBE60A4}"/>
              </a:ext>
            </a:extLst>
          </p:cNvPr>
          <p:cNvSpPr>
            <a:spLocks noGrp="1"/>
          </p:cNvSpPr>
          <p:nvPr userDrawn="1">
            <p:ph type="body" sz="quarter" idx="40" hasCustomPrompt="1"/>
          </p:nvPr>
        </p:nvSpPr>
        <p:spPr>
          <a:xfrm>
            <a:off x="7601702" y="2749941"/>
            <a:ext cx="3844510" cy="347583"/>
          </a:xfrm>
        </p:spPr>
        <p:txBody>
          <a:bodyPr anchor="t">
            <a:noAutofit/>
          </a:bodyPr>
          <a:lstStyle>
            <a:lvl1pPr>
              <a:defRPr sz="1699" b="0" baseline="0"/>
            </a:lvl1pPr>
          </a:lstStyle>
          <a:p>
            <a:pPr lvl="0"/>
            <a:r>
              <a:rPr lang="nl-NL" noProof="0"/>
              <a:t>Job title</a:t>
            </a:r>
          </a:p>
        </p:txBody>
      </p:sp>
      <p:sp>
        <p:nvSpPr>
          <p:cNvPr id="73" name="Picture Placeholder 3">
            <a:extLst>
              <a:ext uri="{FF2B5EF4-FFF2-40B4-BE49-F238E27FC236}">
                <a16:creationId xmlns:a16="http://schemas.microsoft.com/office/drawing/2014/main" id="{21F06CDB-169D-4A1D-8005-E118D63730C5}"/>
              </a:ext>
            </a:extLst>
          </p:cNvPr>
          <p:cNvSpPr>
            <a:spLocks noGrp="1"/>
          </p:cNvSpPr>
          <p:nvPr userDrawn="1">
            <p:ph type="pic" sz="quarter" idx="41"/>
          </p:nvPr>
        </p:nvSpPr>
        <p:spPr>
          <a:xfrm>
            <a:off x="723712" y="3570066"/>
            <a:ext cx="1130106" cy="1130999"/>
          </a:xfrm>
          <a:prstGeom prst="ellipse">
            <a:avLst/>
          </a:prstGeom>
          <a:solidFill>
            <a:schemeClr val="bg1"/>
          </a:solidFill>
          <a:ln w="19050">
            <a:solidFill>
              <a:schemeClr val="accent5"/>
            </a:solidFill>
          </a:ln>
        </p:spPr>
        <p:txBody>
          <a:bodyPr vert="horz" lIns="36000" tIns="36000" rIns="36000" bIns="36000" rtlCol="0" anchor="ctr">
            <a:normAutofit/>
          </a:bodyPr>
          <a:lstStyle>
            <a:lvl1pPr>
              <a:defRPr lang="en-GB" dirty="0">
                <a:solidFill>
                  <a:schemeClr val="bg1"/>
                </a:solidFill>
              </a:defRPr>
            </a:lvl1pPr>
          </a:lstStyle>
          <a:p>
            <a:pPr lvl="0" algn="ctr"/>
            <a:endParaRPr lang="nl-NL" noProof="0"/>
          </a:p>
        </p:txBody>
      </p:sp>
      <p:sp>
        <p:nvSpPr>
          <p:cNvPr id="74" name="Picture Placeholder 3">
            <a:extLst>
              <a:ext uri="{FF2B5EF4-FFF2-40B4-BE49-F238E27FC236}">
                <a16:creationId xmlns:a16="http://schemas.microsoft.com/office/drawing/2014/main" id="{E2CD2A47-B8AE-4936-951A-6F861C001FCF}"/>
              </a:ext>
            </a:extLst>
          </p:cNvPr>
          <p:cNvSpPr>
            <a:spLocks noGrp="1"/>
          </p:cNvSpPr>
          <p:nvPr userDrawn="1">
            <p:ph type="pic" sz="quarter" idx="42"/>
          </p:nvPr>
        </p:nvSpPr>
        <p:spPr>
          <a:xfrm>
            <a:off x="6318725" y="3570066"/>
            <a:ext cx="1130106" cy="1130999"/>
          </a:xfrm>
          <a:prstGeom prst="ellipse">
            <a:avLst/>
          </a:prstGeom>
          <a:solidFill>
            <a:schemeClr val="bg1"/>
          </a:solidFill>
          <a:ln w="19050">
            <a:solidFill>
              <a:schemeClr val="accent5"/>
            </a:solidFill>
          </a:ln>
        </p:spPr>
        <p:txBody>
          <a:bodyPr vert="horz" lIns="36000" tIns="36000" rIns="36000" bIns="36000" rtlCol="0" anchor="ctr">
            <a:normAutofit/>
          </a:bodyPr>
          <a:lstStyle>
            <a:lvl1pPr>
              <a:defRPr lang="en-GB" dirty="0">
                <a:solidFill>
                  <a:schemeClr val="bg1"/>
                </a:solidFill>
              </a:defRPr>
            </a:lvl1pPr>
          </a:lstStyle>
          <a:p>
            <a:pPr lvl="0" algn="ctr"/>
            <a:endParaRPr lang="nl-NL" noProof="0"/>
          </a:p>
        </p:txBody>
      </p:sp>
      <p:sp>
        <p:nvSpPr>
          <p:cNvPr id="75" name="Text Placeholder 2">
            <a:extLst>
              <a:ext uri="{FF2B5EF4-FFF2-40B4-BE49-F238E27FC236}">
                <a16:creationId xmlns:a16="http://schemas.microsoft.com/office/drawing/2014/main" id="{05FEFA9D-A24A-41F0-97AB-766C4FD3BBAB}"/>
              </a:ext>
            </a:extLst>
          </p:cNvPr>
          <p:cNvSpPr>
            <a:spLocks noGrp="1"/>
          </p:cNvSpPr>
          <p:nvPr userDrawn="1">
            <p:ph type="body" sz="quarter" idx="43" hasCustomPrompt="1"/>
          </p:nvPr>
        </p:nvSpPr>
        <p:spPr>
          <a:xfrm>
            <a:off x="1983384" y="3588378"/>
            <a:ext cx="3845395" cy="484204"/>
          </a:xfrm>
        </p:spPr>
        <p:txBody>
          <a:bodyPr anchor="b">
            <a:noAutofit/>
          </a:bodyPr>
          <a:lstStyle>
            <a:lvl1pPr>
              <a:lnSpc>
                <a:spcPct val="90000"/>
              </a:lnSpc>
              <a:spcAft>
                <a:spcPts val="0"/>
              </a:spcAft>
              <a:defRPr sz="2199" cap="none" baseline="0">
                <a:solidFill>
                  <a:schemeClr val="tx1"/>
                </a:solidFill>
              </a:defRPr>
            </a:lvl1pPr>
          </a:lstStyle>
          <a:p>
            <a:pPr lvl="0"/>
            <a:r>
              <a:rPr lang="nl-NL" noProof="0"/>
              <a:t>Name</a:t>
            </a:r>
          </a:p>
        </p:txBody>
      </p:sp>
      <p:sp>
        <p:nvSpPr>
          <p:cNvPr id="76" name="Text Placeholder 4">
            <a:extLst>
              <a:ext uri="{FF2B5EF4-FFF2-40B4-BE49-F238E27FC236}">
                <a16:creationId xmlns:a16="http://schemas.microsoft.com/office/drawing/2014/main" id="{50C794F0-6151-4C66-8A04-47D29A453BD2}"/>
              </a:ext>
            </a:extLst>
          </p:cNvPr>
          <p:cNvSpPr>
            <a:spLocks noGrp="1"/>
          </p:cNvSpPr>
          <p:nvPr userDrawn="1">
            <p:ph type="body" sz="quarter" idx="44" hasCustomPrompt="1"/>
          </p:nvPr>
        </p:nvSpPr>
        <p:spPr>
          <a:xfrm>
            <a:off x="1983415" y="4178361"/>
            <a:ext cx="3844510" cy="347583"/>
          </a:xfrm>
        </p:spPr>
        <p:txBody>
          <a:bodyPr anchor="t">
            <a:noAutofit/>
          </a:bodyPr>
          <a:lstStyle>
            <a:lvl1pPr>
              <a:defRPr sz="1699" b="0" baseline="0"/>
            </a:lvl1pPr>
          </a:lstStyle>
          <a:p>
            <a:pPr lvl="0"/>
            <a:r>
              <a:rPr lang="nl-NL" noProof="0"/>
              <a:t>Job title</a:t>
            </a:r>
          </a:p>
        </p:txBody>
      </p:sp>
      <p:sp>
        <p:nvSpPr>
          <p:cNvPr id="77" name="Text Placeholder 2">
            <a:extLst>
              <a:ext uri="{FF2B5EF4-FFF2-40B4-BE49-F238E27FC236}">
                <a16:creationId xmlns:a16="http://schemas.microsoft.com/office/drawing/2014/main" id="{9842DDCE-E78D-4A47-B08A-3EA92E1FFFBD}"/>
              </a:ext>
            </a:extLst>
          </p:cNvPr>
          <p:cNvSpPr>
            <a:spLocks noGrp="1"/>
          </p:cNvSpPr>
          <p:nvPr userDrawn="1">
            <p:ph type="body" sz="quarter" idx="45" hasCustomPrompt="1"/>
          </p:nvPr>
        </p:nvSpPr>
        <p:spPr>
          <a:xfrm>
            <a:off x="7601023" y="3588378"/>
            <a:ext cx="3845395" cy="484204"/>
          </a:xfrm>
        </p:spPr>
        <p:txBody>
          <a:bodyPr anchor="b">
            <a:noAutofit/>
          </a:bodyPr>
          <a:lstStyle>
            <a:lvl1pPr>
              <a:lnSpc>
                <a:spcPct val="90000"/>
              </a:lnSpc>
              <a:spcAft>
                <a:spcPts val="0"/>
              </a:spcAft>
              <a:defRPr sz="2199" cap="none" baseline="0">
                <a:solidFill>
                  <a:schemeClr val="tx1"/>
                </a:solidFill>
              </a:defRPr>
            </a:lvl1pPr>
          </a:lstStyle>
          <a:p>
            <a:pPr lvl="0"/>
            <a:r>
              <a:rPr lang="nl-NL" noProof="0"/>
              <a:t>Name</a:t>
            </a:r>
          </a:p>
        </p:txBody>
      </p:sp>
      <p:sp>
        <p:nvSpPr>
          <p:cNvPr id="78" name="Text Placeholder 4">
            <a:extLst>
              <a:ext uri="{FF2B5EF4-FFF2-40B4-BE49-F238E27FC236}">
                <a16:creationId xmlns:a16="http://schemas.microsoft.com/office/drawing/2014/main" id="{A4E0B194-4190-42A1-944A-4E022A0D1CC5}"/>
              </a:ext>
            </a:extLst>
          </p:cNvPr>
          <p:cNvSpPr>
            <a:spLocks noGrp="1"/>
          </p:cNvSpPr>
          <p:nvPr userDrawn="1">
            <p:ph type="body" sz="quarter" idx="46" hasCustomPrompt="1"/>
          </p:nvPr>
        </p:nvSpPr>
        <p:spPr>
          <a:xfrm>
            <a:off x="7601702" y="4178361"/>
            <a:ext cx="3844510" cy="347583"/>
          </a:xfrm>
        </p:spPr>
        <p:txBody>
          <a:bodyPr anchor="t">
            <a:noAutofit/>
          </a:bodyPr>
          <a:lstStyle>
            <a:lvl1pPr>
              <a:defRPr sz="1699" b="0" baseline="0"/>
            </a:lvl1pPr>
          </a:lstStyle>
          <a:p>
            <a:pPr lvl="0"/>
            <a:r>
              <a:rPr lang="nl-NL" noProof="0"/>
              <a:t>Job title</a:t>
            </a:r>
          </a:p>
        </p:txBody>
      </p:sp>
      <p:cxnSp>
        <p:nvCxnSpPr>
          <p:cNvPr id="79" name="Straight Connector 78">
            <a:extLst>
              <a:ext uri="{FF2B5EF4-FFF2-40B4-BE49-F238E27FC236}">
                <a16:creationId xmlns:a16="http://schemas.microsoft.com/office/drawing/2014/main" id="{59122A12-4F9C-4A46-91C7-836F1324ABBB}"/>
              </a:ext>
            </a:extLst>
          </p:cNvPr>
          <p:cNvCxnSpPr/>
          <p:nvPr userDrawn="1"/>
        </p:nvCxnSpPr>
        <p:spPr>
          <a:xfrm>
            <a:off x="734646" y="5543273"/>
            <a:ext cx="10722707" cy="0"/>
          </a:xfrm>
          <a:prstGeom prst="line">
            <a:avLst/>
          </a:prstGeom>
        </p:spPr>
        <p:style>
          <a:lnRef idx="1">
            <a:schemeClr val="accent1"/>
          </a:lnRef>
          <a:fillRef idx="0">
            <a:schemeClr val="accent1"/>
          </a:fillRef>
          <a:effectRef idx="0">
            <a:schemeClr val="accent1"/>
          </a:effectRef>
          <a:fontRef idx="minor">
            <a:schemeClr val="tx1"/>
          </a:fontRef>
        </p:style>
      </p:cxnSp>
      <p:sp>
        <p:nvSpPr>
          <p:cNvPr id="80" name="Picture Placeholder 3">
            <a:extLst>
              <a:ext uri="{FF2B5EF4-FFF2-40B4-BE49-F238E27FC236}">
                <a16:creationId xmlns:a16="http://schemas.microsoft.com/office/drawing/2014/main" id="{73DBD196-C201-4070-8B6E-2A6B233834CE}"/>
              </a:ext>
            </a:extLst>
          </p:cNvPr>
          <p:cNvSpPr>
            <a:spLocks noGrp="1"/>
          </p:cNvSpPr>
          <p:nvPr userDrawn="1">
            <p:ph type="pic" sz="quarter" idx="47"/>
          </p:nvPr>
        </p:nvSpPr>
        <p:spPr>
          <a:xfrm>
            <a:off x="734647" y="4983198"/>
            <a:ext cx="1130106" cy="1130999"/>
          </a:xfrm>
          <a:prstGeom prst="ellipse">
            <a:avLst/>
          </a:prstGeom>
          <a:solidFill>
            <a:schemeClr val="bg1"/>
          </a:solidFill>
          <a:ln w="19050">
            <a:solidFill>
              <a:schemeClr val="accent5"/>
            </a:solidFill>
          </a:ln>
        </p:spPr>
        <p:txBody>
          <a:bodyPr vert="horz" lIns="36000" tIns="36000" rIns="36000" bIns="36000" rtlCol="0" anchor="ctr">
            <a:normAutofit/>
          </a:bodyPr>
          <a:lstStyle>
            <a:lvl1pPr>
              <a:defRPr lang="en-GB" dirty="0">
                <a:solidFill>
                  <a:schemeClr val="bg1"/>
                </a:solidFill>
              </a:defRPr>
            </a:lvl1pPr>
          </a:lstStyle>
          <a:p>
            <a:pPr lvl="0" algn="ctr"/>
            <a:endParaRPr lang="nl-NL" noProof="0"/>
          </a:p>
        </p:txBody>
      </p:sp>
      <p:sp>
        <p:nvSpPr>
          <p:cNvPr id="81" name="Picture Placeholder 3">
            <a:extLst>
              <a:ext uri="{FF2B5EF4-FFF2-40B4-BE49-F238E27FC236}">
                <a16:creationId xmlns:a16="http://schemas.microsoft.com/office/drawing/2014/main" id="{088FEA2F-CEC1-4E49-ADA7-5F8EECF93412}"/>
              </a:ext>
            </a:extLst>
          </p:cNvPr>
          <p:cNvSpPr>
            <a:spLocks noGrp="1"/>
          </p:cNvSpPr>
          <p:nvPr userDrawn="1">
            <p:ph type="pic" sz="quarter" idx="48"/>
          </p:nvPr>
        </p:nvSpPr>
        <p:spPr>
          <a:xfrm>
            <a:off x="6330388" y="4983198"/>
            <a:ext cx="1130106" cy="1130999"/>
          </a:xfrm>
          <a:prstGeom prst="ellipse">
            <a:avLst/>
          </a:prstGeom>
          <a:solidFill>
            <a:schemeClr val="bg1"/>
          </a:solidFill>
          <a:ln w="19050">
            <a:solidFill>
              <a:schemeClr val="accent5"/>
            </a:solidFill>
          </a:ln>
        </p:spPr>
        <p:txBody>
          <a:bodyPr vert="horz" lIns="36000" tIns="36000" rIns="36000" bIns="36000" rtlCol="0" anchor="ctr">
            <a:normAutofit/>
          </a:bodyPr>
          <a:lstStyle>
            <a:lvl1pPr>
              <a:defRPr lang="en-GB" dirty="0">
                <a:solidFill>
                  <a:schemeClr val="bg1"/>
                </a:solidFill>
              </a:defRPr>
            </a:lvl1pPr>
          </a:lstStyle>
          <a:p>
            <a:pPr lvl="0" algn="ctr"/>
            <a:endParaRPr lang="nl-NL" noProof="0"/>
          </a:p>
        </p:txBody>
      </p:sp>
      <p:sp>
        <p:nvSpPr>
          <p:cNvPr id="82" name="Text Placeholder 2">
            <a:extLst>
              <a:ext uri="{FF2B5EF4-FFF2-40B4-BE49-F238E27FC236}">
                <a16:creationId xmlns:a16="http://schemas.microsoft.com/office/drawing/2014/main" id="{C2F3CF64-39F8-48B7-B7F6-CDAA444523D5}"/>
              </a:ext>
            </a:extLst>
          </p:cNvPr>
          <p:cNvSpPr>
            <a:spLocks noGrp="1"/>
          </p:cNvSpPr>
          <p:nvPr userDrawn="1">
            <p:ph type="body" sz="quarter" idx="49" hasCustomPrompt="1"/>
          </p:nvPr>
        </p:nvSpPr>
        <p:spPr>
          <a:xfrm>
            <a:off x="1994318" y="5021721"/>
            <a:ext cx="3845395" cy="484204"/>
          </a:xfrm>
        </p:spPr>
        <p:txBody>
          <a:bodyPr anchor="b">
            <a:noAutofit/>
          </a:bodyPr>
          <a:lstStyle>
            <a:lvl1pPr>
              <a:lnSpc>
                <a:spcPct val="90000"/>
              </a:lnSpc>
              <a:spcAft>
                <a:spcPts val="0"/>
              </a:spcAft>
              <a:defRPr sz="2199" cap="none" baseline="0">
                <a:solidFill>
                  <a:schemeClr val="tx1"/>
                </a:solidFill>
              </a:defRPr>
            </a:lvl1pPr>
          </a:lstStyle>
          <a:p>
            <a:pPr lvl="0"/>
            <a:r>
              <a:rPr lang="nl-NL" noProof="0"/>
              <a:t>Name</a:t>
            </a:r>
          </a:p>
        </p:txBody>
      </p:sp>
      <p:sp>
        <p:nvSpPr>
          <p:cNvPr id="83" name="Text Placeholder 4">
            <a:extLst>
              <a:ext uri="{FF2B5EF4-FFF2-40B4-BE49-F238E27FC236}">
                <a16:creationId xmlns:a16="http://schemas.microsoft.com/office/drawing/2014/main" id="{1F355F06-26AF-4CDA-8677-08A36B546631}"/>
              </a:ext>
            </a:extLst>
          </p:cNvPr>
          <p:cNvSpPr>
            <a:spLocks noGrp="1"/>
          </p:cNvSpPr>
          <p:nvPr userDrawn="1">
            <p:ph type="body" sz="quarter" idx="50" hasCustomPrompt="1"/>
          </p:nvPr>
        </p:nvSpPr>
        <p:spPr>
          <a:xfrm>
            <a:off x="1994349" y="5599007"/>
            <a:ext cx="3844510" cy="347583"/>
          </a:xfrm>
        </p:spPr>
        <p:txBody>
          <a:bodyPr anchor="t">
            <a:noAutofit/>
          </a:bodyPr>
          <a:lstStyle>
            <a:lvl1pPr>
              <a:defRPr sz="1699" b="0" baseline="0"/>
            </a:lvl1pPr>
          </a:lstStyle>
          <a:p>
            <a:pPr lvl="0"/>
            <a:r>
              <a:rPr lang="nl-NL" noProof="0"/>
              <a:t>Job title</a:t>
            </a:r>
          </a:p>
        </p:txBody>
      </p:sp>
      <p:sp>
        <p:nvSpPr>
          <p:cNvPr id="84" name="Text Placeholder 2">
            <a:extLst>
              <a:ext uri="{FF2B5EF4-FFF2-40B4-BE49-F238E27FC236}">
                <a16:creationId xmlns:a16="http://schemas.microsoft.com/office/drawing/2014/main" id="{D43EE6E2-591A-4FDC-81C2-F8C61F569D34}"/>
              </a:ext>
            </a:extLst>
          </p:cNvPr>
          <p:cNvSpPr>
            <a:spLocks noGrp="1"/>
          </p:cNvSpPr>
          <p:nvPr userDrawn="1">
            <p:ph type="body" sz="quarter" idx="51" hasCustomPrompt="1"/>
          </p:nvPr>
        </p:nvSpPr>
        <p:spPr>
          <a:xfrm>
            <a:off x="7611958" y="5021721"/>
            <a:ext cx="3845395" cy="484204"/>
          </a:xfrm>
        </p:spPr>
        <p:txBody>
          <a:bodyPr anchor="b">
            <a:noAutofit/>
          </a:bodyPr>
          <a:lstStyle>
            <a:lvl1pPr>
              <a:lnSpc>
                <a:spcPct val="90000"/>
              </a:lnSpc>
              <a:spcAft>
                <a:spcPts val="0"/>
              </a:spcAft>
              <a:defRPr sz="2199" cap="none" baseline="0">
                <a:solidFill>
                  <a:schemeClr val="tx1"/>
                </a:solidFill>
              </a:defRPr>
            </a:lvl1pPr>
          </a:lstStyle>
          <a:p>
            <a:pPr lvl="0"/>
            <a:r>
              <a:rPr lang="nl-NL" noProof="0"/>
              <a:t>Name</a:t>
            </a:r>
          </a:p>
        </p:txBody>
      </p:sp>
      <p:sp>
        <p:nvSpPr>
          <p:cNvPr id="85" name="Text Placeholder 4">
            <a:extLst>
              <a:ext uri="{FF2B5EF4-FFF2-40B4-BE49-F238E27FC236}">
                <a16:creationId xmlns:a16="http://schemas.microsoft.com/office/drawing/2014/main" id="{C94D5BED-6062-4166-A48C-BAFC3F951079}"/>
              </a:ext>
            </a:extLst>
          </p:cNvPr>
          <p:cNvSpPr>
            <a:spLocks noGrp="1"/>
          </p:cNvSpPr>
          <p:nvPr userDrawn="1">
            <p:ph type="body" sz="quarter" idx="52" hasCustomPrompt="1"/>
          </p:nvPr>
        </p:nvSpPr>
        <p:spPr>
          <a:xfrm>
            <a:off x="7612636" y="5599007"/>
            <a:ext cx="3844510" cy="347583"/>
          </a:xfrm>
        </p:spPr>
        <p:txBody>
          <a:bodyPr anchor="t">
            <a:noAutofit/>
          </a:bodyPr>
          <a:lstStyle>
            <a:lvl1pPr>
              <a:defRPr sz="1699" b="0" baseline="0"/>
            </a:lvl1pPr>
          </a:lstStyle>
          <a:p>
            <a:pPr lvl="0"/>
            <a:r>
              <a:rPr lang="nl-NL" noProof="0"/>
              <a:t>Job title</a:t>
            </a:r>
          </a:p>
        </p:txBody>
      </p:sp>
    </p:spTree>
    <p:extLst>
      <p:ext uri="{BB962C8B-B14F-4D97-AF65-F5344CB8AC3E}">
        <p14:creationId xmlns:p14="http://schemas.microsoft.com/office/powerpoint/2010/main" val="3725200008"/>
      </p:ext>
    </p:extLst>
  </p:cSld>
  <p:clrMapOvr>
    <a:masterClrMapping/>
  </p:clrMapOvr>
  <p:transition>
    <p:fade/>
  </p:transition>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rofiles - Three Short Profiles">
    <p:spTree>
      <p:nvGrpSpPr>
        <p:cNvPr id="1" name=""/>
        <p:cNvGrpSpPr/>
        <p:nvPr/>
      </p:nvGrpSpPr>
      <p:grpSpPr>
        <a:xfrm>
          <a:off x="0" y="0"/>
          <a:ext cx="0" cy="0"/>
          <a:chOff x="0" y="0"/>
          <a:chExt cx="0" cy="0"/>
        </a:xfrm>
      </p:grpSpPr>
      <p:sp>
        <p:nvSpPr>
          <p:cNvPr id="13" name="Text Placeholder 7">
            <a:extLst>
              <a:ext uri="{FF2B5EF4-FFF2-40B4-BE49-F238E27FC236}">
                <a16:creationId xmlns:a16="http://schemas.microsoft.com/office/drawing/2014/main" id="{D52FA79D-2E98-4693-BC1F-AC2E58CE25E8}"/>
              </a:ext>
            </a:extLst>
          </p:cNvPr>
          <p:cNvSpPr>
            <a:spLocks noGrp="1"/>
          </p:cNvSpPr>
          <p:nvPr>
            <p:ph type="body" sz="quarter" idx="13" hasCustomPrompt="1"/>
          </p:nvPr>
        </p:nvSpPr>
        <p:spPr>
          <a:xfrm>
            <a:off x="734646" y="584201"/>
            <a:ext cx="10722708" cy="720422"/>
          </a:xfrm>
          <a:prstGeom prst="rect">
            <a:avLst/>
          </a:prstGeom>
        </p:spPr>
        <p:txBody>
          <a:bodyPr tIns="0" bIns="0" anchor="t"/>
          <a:lstStyle>
            <a:lvl1pPr>
              <a:lnSpc>
                <a:spcPct val="90000"/>
              </a:lnSpc>
              <a:spcBef>
                <a:spcPts val="0"/>
              </a:spcBef>
              <a:spcAft>
                <a:spcPts val="0"/>
              </a:spcAft>
              <a:defRPr lang="en-US" sz="2199" b="1" kern="1200" cap="none" spc="0" baseline="0" dirty="0">
                <a:solidFill>
                  <a:schemeClr val="tx1"/>
                </a:solidFill>
                <a:latin typeface="+mn-lt"/>
                <a:ea typeface="+mn-ea"/>
                <a:cs typeface="+mn-cs"/>
              </a:defRPr>
            </a:lvl1pPr>
            <a:lvl2pPr>
              <a:lnSpc>
                <a:spcPct val="100000"/>
              </a:lnSpc>
              <a:spcBef>
                <a:spcPts val="0"/>
              </a:spcBef>
              <a:spcAft>
                <a:spcPts val="0"/>
              </a:spcAft>
              <a:defRPr lang="en-US" sz="1699" b="0" kern="1200" cap="none" spc="0" baseline="0" dirty="0">
                <a:solidFill>
                  <a:schemeClr val="tx1"/>
                </a:solidFill>
                <a:latin typeface="+mn-lt"/>
                <a:ea typeface="+mn-ea"/>
                <a:cs typeface="+mn-cs"/>
              </a:defRPr>
            </a:lvl2pPr>
          </a:lstStyle>
          <a:p>
            <a:pPr marL="0" lvl="0" indent="0" algn="l" defTabSz="203831" rtl="0" eaLnBrk="1" latinLnBrk="0" hangingPunct="1">
              <a:lnSpc>
                <a:spcPct val="100000"/>
              </a:lnSpc>
              <a:spcBef>
                <a:spcPts val="0"/>
              </a:spcBef>
              <a:spcAft>
                <a:spcPts val="0"/>
              </a:spcAft>
              <a:buFont typeface="Arial" panose="020B0604020202020204" pitchFamily="34" charset="0"/>
              <a:buNone/>
            </a:pPr>
            <a:r>
              <a:rPr lang="nl-NL" noProof="0"/>
              <a:t>Click to edit title </a:t>
            </a:r>
          </a:p>
          <a:p>
            <a:pPr marL="0" lvl="1" indent="0" algn="l" defTabSz="203831" rtl="0" eaLnBrk="1" latinLnBrk="0" hangingPunct="1">
              <a:lnSpc>
                <a:spcPct val="100000"/>
              </a:lnSpc>
              <a:spcBef>
                <a:spcPts val="0"/>
              </a:spcBef>
              <a:spcAft>
                <a:spcPts val="0"/>
              </a:spcAft>
              <a:buFont typeface="Arial" panose="020B0604020202020204" pitchFamily="34" charset="0"/>
              <a:buNone/>
            </a:pPr>
            <a:r>
              <a:rPr lang="nl-NL" noProof="0"/>
              <a:t>Second level</a:t>
            </a:r>
          </a:p>
        </p:txBody>
      </p:sp>
      <p:sp>
        <p:nvSpPr>
          <p:cNvPr id="10" name="Block Arc 9">
            <a:extLst>
              <a:ext uri="{FF2B5EF4-FFF2-40B4-BE49-F238E27FC236}">
                <a16:creationId xmlns:a16="http://schemas.microsoft.com/office/drawing/2014/main" id="{FB515529-92DB-4ECF-94A3-DBAA29A6C784}"/>
              </a:ext>
            </a:extLst>
          </p:cNvPr>
          <p:cNvSpPr/>
          <p:nvPr userDrawn="1"/>
        </p:nvSpPr>
        <p:spPr>
          <a:xfrm>
            <a:off x="640190" y="1411554"/>
            <a:ext cx="2953117" cy="2953202"/>
          </a:xfrm>
          <a:prstGeom prst="blockArc">
            <a:avLst>
              <a:gd name="adj1" fmla="val 11790109"/>
              <a:gd name="adj2" fmla="val 16169307"/>
              <a:gd name="adj3" fmla="val 154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noProof="0">
              <a:solidFill>
                <a:schemeClr val="tx1"/>
              </a:solidFill>
            </a:endParaRPr>
          </a:p>
        </p:txBody>
      </p:sp>
      <p:sp>
        <p:nvSpPr>
          <p:cNvPr id="14" name="Block Arc 13">
            <a:extLst>
              <a:ext uri="{FF2B5EF4-FFF2-40B4-BE49-F238E27FC236}">
                <a16:creationId xmlns:a16="http://schemas.microsoft.com/office/drawing/2014/main" id="{5A9E64AD-E230-4505-9383-B85D333DC4EA}"/>
              </a:ext>
            </a:extLst>
          </p:cNvPr>
          <p:cNvSpPr/>
          <p:nvPr userDrawn="1"/>
        </p:nvSpPr>
        <p:spPr>
          <a:xfrm>
            <a:off x="8611500" y="1409903"/>
            <a:ext cx="2954769" cy="2954854"/>
          </a:xfrm>
          <a:prstGeom prst="blockArc">
            <a:avLst>
              <a:gd name="adj1" fmla="val 11790109"/>
              <a:gd name="adj2" fmla="val 16169307"/>
              <a:gd name="adj3" fmla="val 154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noProof="0">
              <a:solidFill>
                <a:schemeClr val="tx1"/>
              </a:solidFill>
            </a:endParaRPr>
          </a:p>
        </p:txBody>
      </p:sp>
      <p:sp>
        <p:nvSpPr>
          <p:cNvPr id="15" name="Block Arc 14">
            <a:extLst>
              <a:ext uri="{FF2B5EF4-FFF2-40B4-BE49-F238E27FC236}">
                <a16:creationId xmlns:a16="http://schemas.microsoft.com/office/drawing/2014/main" id="{900F1C86-C458-44EA-BF16-C17F05F39EF0}"/>
              </a:ext>
            </a:extLst>
          </p:cNvPr>
          <p:cNvSpPr/>
          <p:nvPr userDrawn="1"/>
        </p:nvSpPr>
        <p:spPr>
          <a:xfrm>
            <a:off x="4624168" y="1409902"/>
            <a:ext cx="2954771" cy="2954856"/>
          </a:xfrm>
          <a:prstGeom prst="blockArc">
            <a:avLst>
              <a:gd name="adj1" fmla="val 11790109"/>
              <a:gd name="adj2" fmla="val 16169307"/>
              <a:gd name="adj3" fmla="val 154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noProof="0">
              <a:solidFill>
                <a:schemeClr val="tx1"/>
              </a:solidFill>
            </a:endParaRPr>
          </a:p>
        </p:txBody>
      </p:sp>
      <p:sp>
        <p:nvSpPr>
          <p:cNvPr id="16" name="Picture Placeholder 3">
            <a:extLst>
              <a:ext uri="{FF2B5EF4-FFF2-40B4-BE49-F238E27FC236}">
                <a16:creationId xmlns:a16="http://schemas.microsoft.com/office/drawing/2014/main" id="{52CF6D8C-4AA7-4BB7-8D73-99ED35A57263}"/>
              </a:ext>
            </a:extLst>
          </p:cNvPr>
          <p:cNvSpPr>
            <a:spLocks noGrp="1"/>
          </p:cNvSpPr>
          <p:nvPr>
            <p:ph type="pic" sz="quarter" idx="15"/>
          </p:nvPr>
        </p:nvSpPr>
        <p:spPr>
          <a:xfrm>
            <a:off x="749105" y="1520473"/>
            <a:ext cx="2735288" cy="2735367"/>
          </a:xfrm>
          <a:prstGeom prst="ellipse">
            <a:avLst/>
          </a:prstGeom>
          <a:solidFill>
            <a:schemeClr val="bg1"/>
          </a:solidFill>
          <a:ln w="19050">
            <a:solidFill>
              <a:schemeClr val="accent5"/>
            </a:solidFill>
          </a:ln>
        </p:spPr>
        <p:txBody>
          <a:bodyPr vert="horz" lIns="36000" tIns="36000" rIns="36000" bIns="36000" rtlCol="0" anchor="ctr">
            <a:normAutofit/>
          </a:bodyPr>
          <a:lstStyle>
            <a:lvl1pPr>
              <a:defRPr lang="en-GB" dirty="0">
                <a:solidFill>
                  <a:schemeClr val="bg1"/>
                </a:solidFill>
              </a:defRPr>
            </a:lvl1pPr>
          </a:lstStyle>
          <a:p>
            <a:pPr lvl="0" algn="ctr"/>
            <a:endParaRPr lang="nl-NL" noProof="0"/>
          </a:p>
        </p:txBody>
      </p:sp>
      <p:sp>
        <p:nvSpPr>
          <p:cNvPr id="17" name="Picture Placeholder 3">
            <a:extLst>
              <a:ext uri="{FF2B5EF4-FFF2-40B4-BE49-F238E27FC236}">
                <a16:creationId xmlns:a16="http://schemas.microsoft.com/office/drawing/2014/main" id="{A9E3F0D2-897F-497C-91B1-8098530D20D1}"/>
              </a:ext>
            </a:extLst>
          </p:cNvPr>
          <p:cNvSpPr>
            <a:spLocks noGrp="1"/>
          </p:cNvSpPr>
          <p:nvPr>
            <p:ph type="pic" sz="quarter" idx="20"/>
          </p:nvPr>
        </p:nvSpPr>
        <p:spPr>
          <a:xfrm>
            <a:off x="8722066" y="1520473"/>
            <a:ext cx="2735288" cy="2735367"/>
          </a:xfrm>
          <a:prstGeom prst="ellipse">
            <a:avLst/>
          </a:prstGeom>
          <a:solidFill>
            <a:schemeClr val="bg1"/>
          </a:solidFill>
          <a:ln w="19050">
            <a:solidFill>
              <a:schemeClr val="accent5"/>
            </a:solidFill>
          </a:ln>
        </p:spPr>
        <p:txBody>
          <a:bodyPr vert="horz" lIns="36000" tIns="36000" rIns="36000" bIns="36000" rtlCol="0" anchor="ctr">
            <a:normAutofit/>
          </a:bodyPr>
          <a:lstStyle>
            <a:lvl1pPr>
              <a:defRPr lang="en-GB" dirty="0">
                <a:solidFill>
                  <a:schemeClr val="bg1"/>
                </a:solidFill>
              </a:defRPr>
            </a:lvl1pPr>
          </a:lstStyle>
          <a:p>
            <a:pPr lvl="0" algn="ctr"/>
            <a:endParaRPr lang="nl-NL" noProof="0"/>
          </a:p>
        </p:txBody>
      </p:sp>
      <p:sp>
        <p:nvSpPr>
          <p:cNvPr id="18" name="Picture Placeholder 3">
            <a:extLst>
              <a:ext uri="{FF2B5EF4-FFF2-40B4-BE49-F238E27FC236}">
                <a16:creationId xmlns:a16="http://schemas.microsoft.com/office/drawing/2014/main" id="{02C4D0FF-9CCB-4A90-89E5-F7439CE9A331}"/>
              </a:ext>
            </a:extLst>
          </p:cNvPr>
          <p:cNvSpPr>
            <a:spLocks noGrp="1"/>
          </p:cNvSpPr>
          <p:nvPr>
            <p:ph type="pic" sz="quarter" idx="21"/>
          </p:nvPr>
        </p:nvSpPr>
        <p:spPr>
          <a:xfrm>
            <a:off x="4734736" y="1520473"/>
            <a:ext cx="2735288" cy="2735367"/>
          </a:xfrm>
          <a:prstGeom prst="ellipse">
            <a:avLst/>
          </a:prstGeom>
          <a:solidFill>
            <a:schemeClr val="bg1"/>
          </a:solidFill>
          <a:ln w="19050">
            <a:solidFill>
              <a:schemeClr val="accent5"/>
            </a:solidFill>
          </a:ln>
        </p:spPr>
        <p:txBody>
          <a:bodyPr vert="horz" lIns="36000" tIns="36000" rIns="36000" bIns="36000" rtlCol="0" anchor="ctr">
            <a:normAutofit/>
          </a:bodyPr>
          <a:lstStyle>
            <a:lvl1pPr>
              <a:defRPr lang="en-GB" dirty="0">
                <a:solidFill>
                  <a:schemeClr val="bg1"/>
                </a:solidFill>
              </a:defRPr>
            </a:lvl1pPr>
          </a:lstStyle>
          <a:p>
            <a:pPr lvl="0" algn="ctr"/>
            <a:endParaRPr lang="nl-NL" noProof="0"/>
          </a:p>
        </p:txBody>
      </p:sp>
      <p:sp>
        <p:nvSpPr>
          <p:cNvPr id="22" name="Text Placeholder 4">
            <a:extLst>
              <a:ext uri="{FF2B5EF4-FFF2-40B4-BE49-F238E27FC236}">
                <a16:creationId xmlns:a16="http://schemas.microsoft.com/office/drawing/2014/main" id="{6EC1A3BF-0F2D-4B6D-BDF5-FF7669CE38AC}"/>
              </a:ext>
            </a:extLst>
          </p:cNvPr>
          <p:cNvSpPr>
            <a:spLocks noGrp="1"/>
          </p:cNvSpPr>
          <p:nvPr>
            <p:ph type="body" sz="quarter" idx="33"/>
          </p:nvPr>
        </p:nvSpPr>
        <p:spPr>
          <a:xfrm>
            <a:off x="749106" y="4471689"/>
            <a:ext cx="2736940" cy="1692733"/>
          </a:xfrm>
        </p:spPr>
        <p:txBody>
          <a:bodyPr>
            <a:noAutofit/>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p:txBody>
      </p:sp>
      <p:sp>
        <p:nvSpPr>
          <p:cNvPr id="23" name="Text Placeholder 4">
            <a:extLst>
              <a:ext uri="{FF2B5EF4-FFF2-40B4-BE49-F238E27FC236}">
                <a16:creationId xmlns:a16="http://schemas.microsoft.com/office/drawing/2014/main" id="{3DB62619-DCDB-46EC-BE92-CE98CDF0E594}"/>
              </a:ext>
            </a:extLst>
          </p:cNvPr>
          <p:cNvSpPr>
            <a:spLocks noGrp="1"/>
          </p:cNvSpPr>
          <p:nvPr>
            <p:ph type="body" sz="quarter" idx="34"/>
          </p:nvPr>
        </p:nvSpPr>
        <p:spPr>
          <a:xfrm>
            <a:off x="8722067" y="4471689"/>
            <a:ext cx="2736940" cy="1692733"/>
          </a:xfrm>
        </p:spPr>
        <p:txBody>
          <a:bodyPr>
            <a:noAutofit/>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p:txBody>
      </p:sp>
      <p:sp>
        <p:nvSpPr>
          <p:cNvPr id="24" name="Text Placeholder 4">
            <a:extLst>
              <a:ext uri="{FF2B5EF4-FFF2-40B4-BE49-F238E27FC236}">
                <a16:creationId xmlns:a16="http://schemas.microsoft.com/office/drawing/2014/main" id="{7B66F31B-4D91-45BD-8715-B97498333757}"/>
              </a:ext>
            </a:extLst>
          </p:cNvPr>
          <p:cNvSpPr>
            <a:spLocks noGrp="1"/>
          </p:cNvSpPr>
          <p:nvPr>
            <p:ph type="body" sz="quarter" idx="35"/>
          </p:nvPr>
        </p:nvSpPr>
        <p:spPr>
          <a:xfrm>
            <a:off x="4734737" y="4471689"/>
            <a:ext cx="2736940" cy="1692733"/>
          </a:xfrm>
        </p:spPr>
        <p:txBody>
          <a:bodyPr>
            <a:noAutofit/>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p:txBody>
      </p:sp>
      <p:grpSp>
        <p:nvGrpSpPr>
          <p:cNvPr id="25" name="Group 24">
            <a:extLst>
              <a:ext uri="{FF2B5EF4-FFF2-40B4-BE49-F238E27FC236}">
                <a16:creationId xmlns:a16="http://schemas.microsoft.com/office/drawing/2014/main" id="{6F3B41C0-8C0E-42E0-A150-3561295C6B3F}"/>
              </a:ext>
            </a:extLst>
          </p:cNvPr>
          <p:cNvGrpSpPr/>
          <p:nvPr userDrawn="1"/>
        </p:nvGrpSpPr>
        <p:grpSpPr>
          <a:xfrm>
            <a:off x="4101032" y="4471689"/>
            <a:ext cx="4012155" cy="1692734"/>
            <a:chOff x="2714324" y="3716725"/>
            <a:chExt cx="2238676" cy="2449125"/>
          </a:xfrm>
        </p:grpSpPr>
        <p:cxnSp>
          <p:nvCxnSpPr>
            <p:cNvPr id="26" name="Straight Connector 25">
              <a:extLst>
                <a:ext uri="{FF2B5EF4-FFF2-40B4-BE49-F238E27FC236}">
                  <a16:creationId xmlns:a16="http://schemas.microsoft.com/office/drawing/2014/main" id="{30879A0A-3C48-4AE9-8FEB-346F72B40D9B}"/>
                </a:ext>
              </a:extLst>
            </p:cNvPr>
            <p:cNvCxnSpPr/>
            <p:nvPr userDrawn="1"/>
          </p:nvCxnSpPr>
          <p:spPr>
            <a:xfrm>
              <a:off x="2714324" y="3716725"/>
              <a:ext cx="0" cy="244912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FA8404A-46D6-43E0-AF3B-3D02A9F0641A}"/>
                </a:ext>
              </a:extLst>
            </p:cNvPr>
            <p:cNvCxnSpPr/>
            <p:nvPr userDrawn="1"/>
          </p:nvCxnSpPr>
          <p:spPr>
            <a:xfrm>
              <a:off x="4953000" y="3716725"/>
              <a:ext cx="0" cy="244912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a:extLst>
              <a:ext uri="{FF2B5EF4-FFF2-40B4-BE49-F238E27FC236}">
                <a16:creationId xmlns:a16="http://schemas.microsoft.com/office/drawing/2014/main" id="{D1DEAFA8-3962-48B1-8D14-530066C046F7}"/>
              </a:ext>
            </a:extLst>
          </p:cNvPr>
          <p:cNvCxnSpPr>
            <a:cxnSpLocks/>
          </p:cNvCxnSpPr>
          <p:nvPr userDrawn="1"/>
        </p:nvCxnSpPr>
        <p:spPr>
          <a:xfrm>
            <a:off x="737575" y="1304623"/>
            <a:ext cx="1072119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4562626"/>
      </p:ext>
    </p:extLst>
  </p:cSld>
  <p:clrMapOvr>
    <a:masterClrMapping/>
  </p:clrMapOvr>
  <p:transition>
    <p:fade/>
  </p:transition>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rofiles - Four Short Profiles">
    <p:spTree>
      <p:nvGrpSpPr>
        <p:cNvPr id="1" name=""/>
        <p:cNvGrpSpPr/>
        <p:nvPr/>
      </p:nvGrpSpPr>
      <p:grpSpPr>
        <a:xfrm>
          <a:off x="0" y="0"/>
          <a:ext cx="0" cy="0"/>
          <a:chOff x="0" y="0"/>
          <a:chExt cx="0" cy="0"/>
        </a:xfrm>
      </p:grpSpPr>
      <p:sp>
        <p:nvSpPr>
          <p:cNvPr id="11" name="Text Placeholder 7">
            <a:extLst>
              <a:ext uri="{FF2B5EF4-FFF2-40B4-BE49-F238E27FC236}">
                <a16:creationId xmlns:a16="http://schemas.microsoft.com/office/drawing/2014/main" id="{45C6AFBE-36C7-44BB-B26D-9D1AE1A73133}"/>
              </a:ext>
            </a:extLst>
          </p:cNvPr>
          <p:cNvSpPr>
            <a:spLocks noGrp="1"/>
          </p:cNvSpPr>
          <p:nvPr>
            <p:ph type="body" sz="quarter" idx="13" hasCustomPrompt="1"/>
          </p:nvPr>
        </p:nvSpPr>
        <p:spPr>
          <a:xfrm>
            <a:off x="734646" y="584201"/>
            <a:ext cx="10722708" cy="720417"/>
          </a:xfrm>
          <a:prstGeom prst="rect">
            <a:avLst/>
          </a:prstGeom>
        </p:spPr>
        <p:txBody>
          <a:bodyPr tIns="0" bIns="0" anchor="t"/>
          <a:lstStyle>
            <a:lvl1pPr>
              <a:lnSpc>
                <a:spcPct val="90000"/>
              </a:lnSpc>
              <a:spcBef>
                <a:spcPts val="0"/>
              </a:spcBef>
              <a:spcAft>
                <a:spcPts val="0"/>
              </a:spcAft>
              <a:defRPr lang="en-US" sz="2199" b="1" kern="1200" cap="none" spc="0" baseline="0" dirty="0">
                <a:solidFill>
                  <a:schemeClr val="tx1"/>
                </a:solidFill>
                <a:latin typeface="+mn-lt"/>
                <a:ea typeface="+mn-ea"/>
                <a:cs typeface="+mn-cs"/>
              </a:defRPr>
            </a:lvl1pPr>
            <a:lvl2pPr>
              <a:lnSpc>
                <a:spcPct val="100000"/>
              </a:lnSpc>
              <a:spcBef>
                <a:spcPts val="0"/>
              </a:spcBef>
              <a:spcAft>
                <a:spcPts val="0"/>
              </a:spcAft>
              <a:defRPr lang="en-US" sz="1699" b="0" kern="1200" cap="none" spc="0" baseline="0" dirty="0">
                <a:solidFill>
                  <a:schemeClr val="tx1"/>
                </a:solidFill>
                <a:latin typeface="+mn-lt"/>
                <a:ea typeface="+mn-ea"/>
                <a:cs typeface="+mn-cs"/>
              </a:defRPr>
            </a:lvl2pPr>
          </a:lstStyle>
          <a:p>
            <a:pPr marL="0" lvl="0" indent="0" algn="l" defTabSz="203831" rtl="0" eaLnBrk="1" latinLnBrk="0" hangingPunct="1">
              <a:lnSpc>
                <a:spcPct val="100000"/>
              </a:lnSpc>
              <a:spcBef>
                <a:spcPts val="0"/>
              </a:spcBef>
              <a:spcAft>
                <a:spcPts val="0"/>
              </a:spcAft>
              <a:buFont typeface="Arial" panose="020B0604020202020204" pitchFamily="34" charset="0"/>
              <a:buNone/>
            </a:pPr>
            <a:r>
              <a:rPr lang="nl-NL" noProof="0"/>
              <a:t>Click to edit title </a:t>
            </a:r>
          </a:p>
          <a:p>
            <a:pPr marL="0" lvl="1" indent="0" algn="l" defTabSz="203831" rtl="0" eaLnBrk="1" latinLnBrk="0" hangingPunct="1">
              <a:lnSpc>
                <a:spcPct val="100000"/>
              </a:lnSpc>
              <a:spcBef>
                <a:spcPts val="0"/>
              </a:spcBef>
              <a:spcAft>
                <a:spcPts val="0"/>
              </a:spcAft>
              <a:buFont typeface="Arial" panose="020B0604020202020204" pitchFamily="34" charset="0"/>
              <a:buNone/>
            </a:pPr>
            <a:r>
              <a:rPr lang="nl-NL" noProof="0"/>
              <a:t>Second level</a:t>
            </a:r>
          </a:p>
        </p:txBody>
      </p:sp>
      <p:cxnSp>
        <p:nvCxnSpPr>
          <p:cNvPr id="12" name="Straight Connector 11">
            <a:extLst>
              <a:ext uri="{FF2B5EF4-FFF2-40B4-BE49-F238E27FC236}">
                <a16:creationId xmlns:a16="http://schemas.microsoft.com/office/drawing/2014/main" id="{22A6DE83-5FED-467D-A446-2CF3E7576B80}"/>
              </a:ext>
            </a:extLst>
          </p:cNvPr>
          <p:cNvCxnSpPr>
            <a:cxnSpLocks/>
          </p:cNvCxnSpPr>
          <p:nvPr userDrawn="1"/>
        </p:nvCxnSpPr>
        <p:spPr>
          <a:xfrm>
            <a:off x="737575" y="1304623"/>
            <a:ext cx="1072119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Block Arc 12">
            <a:extLst>
              <a:ext uri="{FF2B5EF4-FFF2-40B4-BE49-F238E27FC236}">
                <a16:creationId xmlns:a16="http://schemas.microsoft.com/office/drawing/2014/main" id="{8FDD8C62-5235-4940-9B1A-98AC46CD7995}"/>
              </a:ext>
            </a:extLst>
          </p:cNvPr>
          <p:cNvSpPr/>
          <p:nvPr userDrawn="1"/>
        </p:nvSpPr>
        <p:spPr>
          <a:xfrm>
            <a:off x="6466015" y="1437482"/>
            <a:ext cx="2150070" cy="2150132"/>
          </a:xfrm>
          <a:prstGeom prst="blockArc">
            <a:avLst>
              <a:gd name="adj1" fmla="val 11790109"/>
              <a:gd name="adj2" fmla="val 16169307"/>
              <a:gd name="adj3" fmla="val 154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noProof="0">
              <a:solidFill>
                <a:schemeClr val="tx1"/>
              </a:solidFill>
            </a:endParaRPr>
          </a:p>
        </p:txBody>
      </p:sp>
      <p:sp>
        <p:nvSpPr>
          <p:cNvPr id="14" name="Block Arc 13">
            <a:extLst>
              <a:ext uri="{FF2B5EF4-FFF2-40B4-BE49-F238E27FC236}">
                <a16:creationId xmlns:a16="http://schemas.microsoft.com/office/drawing/2014/main" id="{9F75EE6C-71A3-47FE-8FF7-36ACCEE52342}"/>
              </a:ext>
            </a:extLst>
          </p:cNvPr>
          <p:cNvSpPr/>
          <p:nvPr userDrawn="1"/>
        </p:nvSpPr>
        <p:spPr>
          <a:xfrm>
            <a:off x="686294" y="1435178"/>
            <a:ext cx="2150070" cy="2150132"/>
          </a:xfrm>
          <a:prstGeom prst="blockArc">
            <a:avLst>
              <a:gd name="adj1" fmla="val 11790109"/>
              <a:gd name="adj2" fmla="val 16169307"/>
              <a:gd name="adj3" fmla="val 154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noProof="0">
              <a:solidFill>
                <a:schemeClr val="tx1"/>
              </a:solidFill>
            </a:endParaRPr>
          </a:p>
        </p:txBody>
      </p:sp>
      <p:sp>
        <p:nvSpPr>
          <p:cNvPr id="15" name="Block Arc 14">
            <a:extLst>
              <a:ext uri="{FF2B5EF4-FFF2-40B4-BE49-F238E27FC236}">
                <a16:creationId xmlns:a16="http://schemas.microsoft.com/office/drawing/2014/main" id="{AF18EA24-74C0-4D9D-B0E2-B713639D5227}"/>
              </a:ext>
            </a:extLst>
          </p:cNvPr>
          <p:cNvSpPr/>
          <p:nvPr userDrawn="1"/>
        </p:nvSpPr>
        <p:spPr>
          <a:xfrm>
            <a:off x="9355877" y="1435178"/>
            <a:ext cx="2150070" cy="2150132"/>
          </a:xfrm>
          <a:prstGeom prst="blockArc">
            <a:avLst>
              <a:gd name="adj1" fmla="val 11790109"/>
              <a:gd name="adj2" fmla="val 16169307"/>
              <a:gd name="adj3" fmla="val 154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noProof="0">
              <a:solidFill>
                <a:schemeClr val="tx1"/>
              </a:solidFill>
            </a:endParaRPr>
          </a:p>
        </p:txBody>
      </p:sp>
      <p:sp>
        <p:nvSpPr>
          <p:cNvPr id="16" name="Block Arc 15">
            <a:extLst>
              <a:ext uri="{FF2B5EF4-FFF2-40B4-BE49-F238E27FC236}">
                <a16:creationId xmlns:a16="http://schemas.microsoft.com/office/drawing/2014/main" id="{147B0ABB-B60B-48C2-888C-37BEF428A58A}"/>
              </a:ext>
            </a:extLst>
          </p:cNvPr>
          <p:cNvSpPr/>
          <p:nvPr userDrawn="1"/>
        </p:nvSpPr>
        <p:spPr>
          <a:xfrm>
            <a:off x="3576155" y="1435178"/>
            <a:ext cx="2150070" cy="2150132"/>
          </a:xfrm>
          <a:prstGeom prst="blockArc">
            <a:avLst>
              <a:gd name="adj1" fmla="val 11790109"/>
              <a:gd name="adj2" fmla="val 16169307"/>
              <a:gd name="adj3" fmla="val 154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noProof="0">
              <a:solidFill>
                <a:schemeClr val="tx1"/>
              </a:solidFill>
            </a:endParaRPr>
          </a:p>
        </p:txBody>
      </p:sp>
      <p:sp>
        <p:nvSpPr>
          <p:cNvPr id="17" name="Picture Placeholder 3">
            <a:extLst>
              <a:ext uri="{FF2B5EF4-FFF2-40B4-BE49-F238E27FC236}">
                <a16:creationId xmlns:a16="http://schemas.microsoft.com/office/drawing/2014/main" id="{ED88B555-4635-4825-AFC7-B798320DF637}"/>
              </a:ext>
            </a:extLst>
          </p:cNvPr>
          <p:cNvSpPr>
            <a:spLocks noGrp="1"/>
          </p:cNvSpPr>
          <p:nvPr>
            <p:ph type="pic" sz="quarter" idx="15"/>
          </p:nvPr>
        </p:nvSpPr>
        <p:spPr>
          <a:xfrm>
            <a:off x="771587" y="1520473"/>
            <a:ext cx="1979485" cy="1979542"/>
          </a:xfrm>
          <a:prstGeom prst="ellipse">
            <a:avLst/>
          </a:prstGeom>
          <a:solidFill>
            <a:schemeClr val="bg1"/>
          </a:solidFill>
          <a:ln w="19050">
            <a:solidFill>
              <a:schemeClr val="accent5"/>
            </a:solidFill>
          </a:ln>
        </p:spPr>
        <p:txBody>
          <a:bodyPr vert="horz" lIns="36000" tIns="36000" rIns="36000" bIns="36000" rtlCol="0" anchor="ctr">
            <a:normAutofit/>
          </a:bodyPr>
          <a:lstStyle>
            <a:lvl1pPr>
              <a:defRPr lang="en-GB" dirty="0">
                <a:solidFill>
                  <a:schemeClr val="bg1"/>
                </a:solidFill>
              </a:defRPr>
            </a:lvl1pPr>
          </a:lstStyle>
          <a:p>
            <a:pPr lvl="0" algn="ctr"/>
            <a:endParaRPr lang="nl-NL" noProof="0"/>
          </a:p>
        </p:txBody>
      </p:sp>
      <p:sp>
        <p:nvSpPr>
          <p:cNvPr id="21" name="Picture Placeholder 3">
            <a:extLst>
              <a:ext uri="{FF2B5EF4-FFF2-40B4-BE49-F238E27FC236}">
                <a16:creationId xmlns:a16="http://schemas.microsoft.com/office/drawing/2014/main" id="{D08DB94A-150C-4033-B03F-614B1B2C3C76}"/>
              </a:ext>
            </a:extLst>
          </p:cNvPr>
          <p:cNvSpPr>
            <a:spLocks noGrp="1"/>
          </p:cNvSpPr>
          <p:nvPr>
            <p:ph type="pic" sz="quarter" idx="27"/>
          </p:nvPr>
        </p:nvSpPr>
        <p:spPr>
          <a:xfrm>
            <a:off x="3661447" y="1520473"/>
            <a:ext cx="1979485" cy="1979542"/>
          </a:xfrm>
          <a:prstGeom prst="ellipse">
            <a:avLst/>
          </a:prstGeom>
          <a:solidFill>
            <a:schemeClr val="bg1"/>
          </a:solidFill>
          <a:ln w="19050">
            <a:solidFill>
              <a:schemeClr val="accent5"/>
            </a:solidFill>
          </a:ln>
        </p:spPr>
        <p:txBody>
          <a:bodyPr vert="horz" lIns="36000" tIns="36000" rIns="36000" bIns="36000" rtlCol="0" anchor="ctr">
            <a:normAutofit/>
          </a:bodyPr>
          <a:lstStyle>
            <a:lvl1pPr>
              <a:defRPr lang="en-GB" dirty="0">
                <a:solidFill>
                  <a:schemeClr val="bg1"/>
                </a:solidFill>
              </a:defRPr>
            </a:lvl1pPr>
          </a:lstStyle>
          <a:p>
            <a:pPr lvl="0" algn="ctr"/>
            <a:endParaRPr lang="nl-NL" noProof="0"/>
          </a:p>
        </p:txBody>
      </p:sp>
      <p:sp>
        <p:nvSpPr>
          <p:cNvPr id="22" name="Picture Placeholder 3">
            <a:extLst>
              <a:ext uri="{FF2B5EF4-FFF2-40B4-BE49-F238E27FC236}">
                <a16:creationId xmlns:a16="http://schemas.microsoft.com/office/drawing/2014/main" id="{1BADCBE2-1656-4F21-98CF-D48E828E820F}"/>
              </a:ext>
            </a:extLst>
          </p:cNvPr>
          <p:cNvSpPr>
            <a:spLocks noGrp="1"/>
          </p:cNvSpPr>
          <p:nvPr>
            <p:ph type="pic" sz="quarter" idx="28"/>
          </p:nvPr>
        </p:nvSpPr>
        <p:spPr>
          <a:xfrm>
            <a:off x="6551308" y="1522777"/>
            <a:ext cx="1979485" cy="1979542"/>
          </a:xfrm>
          <a:prstGeom prst="ellipse">
            <a:avLst/>
          </a:prstGeom>
          <a:solidFill>
            <a:schemeClr val="bg1"/>
          </a:solidFill>
          <a:ln w="19050">
            <a:solidFill>
              <a:schemeClr val="accent5"/>
            </a:solidFill>
          </a:ln>
        </p:spPr>
        <p:txBody>
          <a:bodyPr vert="horz" lIns="36000" tIns="36000" rIns="36000" bIns="36000" rtlCol="0" anchor="ctr">
            <a:normAutofit/>
          </a:bodyPr>
          <a:lstStyle>
            <a:lvl1pPr>
              <a:defRPr lang="en-GB" dirty="0">
                <a:solidFill>
                  <a:schemeClr val="bg1"/>
                </a:solidFill>
              </a:defRPr>
            </a:lvl1pPr>
          </a:lstStyle>
          <a:p>
            <a:pPr lvl="0" algn="ctr"/>
            <a:endParaRPr lang="nl-NL" noProof="0"/>
          </a:p>
        </p:txBody>
      </p:sp>
      <p:sp>
        <p:nvSpPr>
          <p:cNvPr id="23" name="Picture Placeholder 3">
            <a:extLst>
              <a:ext uri="{FF2B5EF4-FFF2-40B4-BE49-F238E27FC236}">
                <a16:creationId xmlns:a16="http://schemas.microsoft.com/office/drawing/2014/main" id="{C4CDBF3F-F6E7-40A1-A4EF-1511C32A9269}"/>
              </a:ext>
            </a:extLst>
          </p:cNvPr>
          <p:cNvSpPr>
            <a:spLocks noGrp="1"/>
          </p:cNvSpPr>
          <p:nvPr>
            <p:ph type="pic" sz="quarter" idx="29"/>
          </p:nvPr>
        </p:nvSpPr>
        <p:spPr>
          <a:xfrm>
            <a:off x="9441169" y="1520473"/>
            <a:ext cx="1979485" cy="1979542"/>
          </a:xfrm>
          <a:prstGeom prst="ellipse">
            <a:avLst/>
          </a:prstGeom>
          <a:solidFill>
            <a:schemeClr val="bg1"/>
          </a:solidFill>
          <a:ln w="19050">
            <a:solidFill>
              <a:schemeClr val="accent5"/>
            </a:solidFill>
          </a:ln>
        </p:spPr>
        <p:txBody>
          <a:bodyPr vert="horz" lIns="36000" tIns="36000" rIns="36000" bIns="36000" rtlCol="0" anchor="ctr">
            <a:normAutofit/>
          </a:bodyPr>
          <a:lstStyle>
            <a:lvl1pPr>
              <a:defRPr lang="en-GB" dirty="0">
                <a:solidFill>
                  <a:schemeClr val="bg1"/>
                </a:solidFill>
              </a:defRPr>
            </a:lvl1pPr>
          </a:lstStyle>
          <a:p>
            <a:pPr lvl="0" algn="ctr"/>
            <a:endParaRPr lang="nl-NL" noProof="0"/>
          </a:p>
        </p:txBody>
      </p:sp>
      <p:sp>
        <p:nvSpPr>
          <p:cNvPr id="24" name="Text Placeholder 4">
            <a:extLst>
              <a:ext uri="{FF2B5EF4-FFF2-40B4-BE49-F238E27FC236}">
                <a16:creationId xmlns:a16="http://schemas.microsoft.com/office/drawing/2014/main" id="{A4CA3341-BF83-4B64-8B67-9046029C2220}"/>
              </a:ext>
            </a:extLst>
          </p:cNvPr>
          <p:cNvSpPr>
            <a:spLocks noGrp="1"/>
          </p:cNvSpPr>
          <p:nvPr>
            <p:ph type="body" sz="quarter" idx="33"/>
          </p:nvPr>
        </p:nvSpPr>
        <p:spPr>
          <a:xfrm>
            <a:off x="769549" y="3715865"/>
            <a:ext cx="1991794" cy="2448558"/>
          </a:xfrm>
        </p:spPr>
        <p:txBody>
          <a:bodyPr>
            <a:noAutofit/>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p:txBody>
      </p:sp>
      <p:sp>
        <p:nvSpPr>
          <p:cNvPr id="29" name="Text Placeholder 4">
            <a:extLst>
              <a:ext uri="{FF2B5EF4-FFF2-40B4-BE49-F238E27FC236}">
                <a16:creationId xmlns:a16="http://schemas.microsoft.com/office/drawing/2014/main" id="{CED8AE58-6B3E-4BF6-B850-A6C836F9ABB4}"/>
              </a:ext>
            </a:extLst>
          </p:cNvPr>
          <p:cNvSpPr>
            <a:spLocks noGrp="1"/>
          </p:cNvSpPr>
          <p:nvPr>
            <p:ph type="body" sz="quarter" idx="34"/>
          </p:nvPr>
        </p:nvSpPr>
        <p:spPr>
          <a:xfrm>
            <a:off x="3664112" y="3715865"/>
            <a:ext cx="1991794" cy="2448558"/>
          </a:xfrm>
        </p:spPr>
        <p:txBody>
          <a:bodyPr>
            <a:noAutofit/>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p:txBody>
      </p:sp>
      <p:sp>
        <p:nvSpPr>
          <p:cNvPr id="30" name="Text Placeholder 4">
            <a:extLst>
              <a:ext uri="{FF2B5EF4-FFF2-40B4-BE49-F238E27FC236}">
                <a16:creationId xmlns:a16="http://schemas.microsoft.com/office/drawing/2014/main" id="{EF3E9C09-9BBE-4DF7-B87B-E90D18D90857}"/>
              </a:ext>
            </a:extLst>
          </p:cNvPr>
          <p:cNvSpPr>
            <a:spLocks noGrp="1"/>
          </p:cNvSpPr>
          <p:nvPr>
            <p:ph type="body" sz="quarter" idx="35"/>
          </p:nvPr>
        </p:nvSpPr>
        <p:spPr>
          <a:xfrm>
            <a:off x="9453238" y="3715865"/>
            <a:ext cx="1991794" cy="2448558"/>
          </a:xfrm>
        </p:spPr>
        <p:txBody>
          <a:bodyPr>
            <a:noAutofit/>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p:txBody>
      </p:sp>
      <p:sp>
        <p:nvSpPr>
          <p:cNvPr id="31" name="Text Placeholder 4">
            <a:extLst>
              <a:ext uri="{FF2B5EF4-FFF2-40B4-BE49-F238E27FC236}">
                <a16:creationId xmlns:a16="http://schemas.microsoft.com/office/drawing/2014/main" id="{21E119DD-42B3-4AB7-AFB2-48B329E5F827}"/>
              </a:ext>
            </a:extLst>
          </p:cNvPr>
          <p:cNvSpPr>
            <a:spLocks noGrp="1"/>
          </p:cNvSpPr>
          <p:nvPr>
            <p:ph type="body" sz="quarter" idx="36"/>
          </p:nvPr>
        </p:nvSpPr>
        <p:spPr>
          <a:xfrm>
            <a:off x="6558676" y="3715865"/>
            <a:ext cx="1991794" cy="2448558"/>
          </a:xfrm>
        </p:spPr>
        <p:txBody>
          <a:bodyPr>
            <a:noAutofit/>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p:txBody>
      </p:sp>
      <p:grpSp>
        <p:nvGrpSpPr>
          <p:cNvPr id="32" name="Group 31">
            <a:extLst>
              <a:ext uri="{FF2B5EF4-FFF2-40B4-BE49-F238E27FC236}">
                <a16:creationId xmlns:a16="http://schemas.microsoft.com/office/drawing/2014/main" id="{4B06579E-0938-4657-A7DA-03A194540A62}"/>
              </a:ext>
            </a:extLst>
          </p:cNvPr>
          <p:cNvGrpSpPr/>
          <p:nvPr userDrawn="1"/>
        </p:nvGrpSpPr>
        <p:grpSpPr>
          <a:xfrm>
            <a:off x="3199567" y="3715865"/>
            <a:ext cx="5827782" cy="2448558"/>
            <a:chOff x="2714324" y="3716725"/>
            <a:chExt cx="4483769" cy="2449125"/>
          </a:xfrm>
        </p:grpSpPr>
        <p:cxnSp>
          <p:nvCxnSpPr>
            <p:cNvPr id="33" name="Straight Connector 32">
              <a:extLst>
                <a:ext uri="{FF2B5EF4-FFF2-40B4-BE49-F238E27FC236}">
                  <a16:creationId xmlns:a16="http://schemas.microsoft.com/office/drawing/2014/main" id="{6927CF9F-6BF7-41FB-A6F1-B7EC6DFBAF2B}"/>
                </a:ext>
              </a:extLst>
            </p:cNvPr>
            <p:cNvCxnSpPr/>
            <p:nvPr userDrawn="1"/>
          </p:nvCxnSpPr>
          <p:spPr>
            <a:xfrm>
              <a:off x="2714324" y="3716725"/>
              <a:ext cx="0" cy="244912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3C1EF0A-A75A-426D-92D3-DF3AEFDAA031}"/>
                </a:ext>
              </a:extLst>
            </p:cNvPr>
            <p:cNvCxnSpPr/>
            <p:nvPr userDrawn="1"/>
          </p:nvCxnSpPr>
          <p:spPr>
            <a:xfrm>
              <a:off x="4956209" y="3716725"/>
              <a:ext cx="0" cy="244912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7060FAA-2BA5-4C6E-9B89-308260F7E903}"/>
                </a:ext>
              </a:extLst>
            </p:cNvPr>
            <p:cNvCxnSpPr/>
            <p:nvPr userDrawn="1"/>
          </p:nvCxnSpPr>
          <p:spPr>
            <a:xfrm>
              <a:off x="7198093" y="3716725"/>
              <a:ext cx="0" cy="244912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68564612"/>
      </p:ext>
    </p:extLst>
  </p:cSld>
  <p:clrMapOvr>
    <a:masterClrMapping/>
  </p:clrMapOvr>
  <p:transition>
    <p:fade/>
  </p:transition>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rofiles - Two Column Content">
    <p:spTree>
      <p:nvGrpSpPr>
        <p:cNvPr id="1" name=""/>
        <p:cNvGrpSpPr/>
        <p:nvPr/>
      </p:nvGrpSpPr>
      <p:grpSpPr>
        <a:xfrm>
          <a:off x="0" y="0"/>
          <a:ext cx="0" cy="0"/>
          <a:chOff x="0" y="0"/>
          <a:chExt cx="0" cy="0"/>
        </a:xfrm>
      </p:grpSpPr>
      <p:sp>
        <p:nvSpPr>
          <p:cNvPr id="11" name="Content Placeholder 2"/>
          <p:cNvSpPr>
            <a:spLocks noGrp="1"/>
          </p:cNvSpPr>
          <p:nvPr>
            <p:ph idx="1"/>
          </p:nvPr>
        </p:nvSpPr>
        <p:spPr>
          <a:xfrm>
            <a:off x="737577" y="1520479"/>
            <a:ext cx="5472000" cy="4645373"/>
          </a:xfrm>
        </p:spPr>
        <p:txBody>
          <a:bodyPr rIns="0"/>
          <a:lstStyle>
            <a:lvl5pPr>
              <a:defRPr/>
            </a:lvl5p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p:txBody>
      </p:sp>
      <p:sp>
        <p:nvSpPr>
          <p:cNvPr id="12" name="Content Placeholder 2"/>
          <p:cNvSpPr>
            <a:spLocks noGrp="1"/>
          </p:cNvSpPr>
          <p:nvPr>
            <p:ph idx="14"/>
          </p:nvPr>
        </p:nvSpPr>
        <p:spPr>
          <a:xfrm>
            <a:off x="6548702" y="1520479"/>
            <a:ext cx="4908653" cy="4645373"/>
          </a:xfrm>
          <a:solidFill>
            <a:schemeClr val="accent6"/>
          </a:solidFill>
        </p:spPr>
        <p:txBody>
          <a:bodyPr lIns="180000" tIns="180000" rIns="180000" bIns="180000"/>
          <a:lstStyle>
            <a:lvl5pPr>
              <a:defRPr/>
            </a:lvl5p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p:txBody>
      </p:sp>
      <p:sp>
        <p:nvSpPr>
          <p:cNvPr id="6" name="Text Placeholder 7">
            <a:extLst>
              <a:ext uri="{FF2B5EF4-FFF2-40B4-BE49-F238E27FC236}">
                <a16:creationId xmlns:a16="http://schemas.microsoft.com/office/drawing/2014/main" id="{19D90431-D6C0-410D-83DE-7315B850FD37}"/>
              </a:ext>
            </a:extLst>
          </p:cNvPr>
          <p:cNvSpPr>
            <a:spLocks noGrp="1"/>
          </p:cNvSpPr>
          <p:nvPr>
            <p:ph type="body" sz="quarter" idx="13" hasCustomPrompt="1"/>
          </p:nvPr>
        </p:nvSpPr>
        <p:spPr>
          <a:xfrm>
            <a:off x="734646" y="584201"/>
            <a:ext cx="10722708" cy="720422"/>
          </a:xfrm>
          <a:prstGeom prst="rect">
            <a:avLst/>
          </a:prstGeom>
        </p:spPr>
        <p:txBody>
          <a:bodyPr tIns="0" bIns="0" anchor="t"/>
          <a:lstStyle>
            <a:lvl1pPr>
              <a:lnSpc>
                <a:spcPct val="90000"/>
              </a:lnSpc>
              <a:spcBef>
                <a:spcPts val="0"/>
              </a:spcBef>
              <a:spcAft>
                <a:spcPts val="0"/>
              </a:spcAft>
              <a:defRPr lang="en-US" sz="2199" b="1" kern="1200" cap="none" spc="0" baseline="0" dirty="0">
                <a:solidFill>
                  <a:schemeClr val="tx1"/>
                </a:solidFill>
                <a:latin typeface="+mn-lt"/>
                <a:ea typeface="+mn-ea"/>
                <a:cs typeface="+mn-cs"/>
              </a:defRPr>
            </a:lvl1pPr>
            <a:lvl2pPr>
              <a:lnSpc>
                <a:spcPct val="100000"/>
              </a:lnSpc>
              <a:spcBef>
                <a:spcPts val="0"/>
              </a:spcBef>
              <a:spcAft>
                <a:spcPts val="0"/>
              </a:spcAft>
              <a:defRPr lang="en-US" sz="1699" b="0" kern="1200" cap="none" spc="0" baseline="0" dirty="0">
                <a:solidFill>
                  <a:schemeClr val="tx1"/>
                </a:solidFill>
                <a:latin typeface="+mn-lt"/>
                <a:ea typeface="+mn-ea"/>
                <a:cs typeface="+mn-cs"/>
              </a:defRPr>
            </a:lvl2pPr>
          </a:lstStyle>
          <a:p>
            <a:pPr marL="0" lvl="0" indent="0" algn="l" defTabSz="203831" rtl="0" eaLnBrk="1" latinLnBrk="0" hangingPunct="1">
              <a:lnSpc>
                <a:spcPct val="100000"/>
              </a:lnSpc>
              <a:spcBef>
                <a:spcPts val="0"/>
              </a:spcBef>
              <a:spcAft>
                <a:spcPts val="0"/>
              </a:spcAft>
              <a:buFont typeface="Arial" panose="020B0604020202020204" pitchFamily="34" charset="0"/>
              <a:buNone/>
            </a:pPr>
            <a:r>
              <a:rPr lang="nl-NL" noProof="0"/>
              <a:t>Click to edit title </a:t>
            </a:r>
          </a:p>
          <a:p>
            <a:pPr marL="0" lvl="1" indent="0" algn="l" defTabSz="203831" rtl="0" eaLnBrk="1" latinLnBrk="0" hangingPunct="1">
              <a:lnSpc>
                <a:spcPct val="100000"/>
              </a:lnSpc>
              <a:spcBef>
                <a:spcPts val="0"/>
              </a:spcBef>
              <a:spcAft>
                <a:spcPts val="0"/>
              </a:spcAft>
              <a:buFont typeface="Arial" panose="020B0604020202020204" pitchFamily="34" charset="0"/>
              <a:buNone/>
            </a:pPr>
            <a:r>
              <a:rPr lang="nl-NL" noProof="0"/>
              <a:t>Second level</a:t>
            </a:r>
          </a:p>
        </p:txBody>
      </p:sp>
      <p:cxnSp>
        <p:nvCxnSpPr>
          <p:cNvPr id="5" name="Straight Connector 4">
            <a:extLst>
              <a:ext uri="{FF2B5EF4-FFF2-40B4-BE49-F238E27FC236}">
                <a16:creationId xmlns:a16="http://schemas.microsoft.com/office/drawing/2014/main" id="{104CA723-7A2A-49F0-B5CD-8424444CA1CD}"/>
              </a:ext>
            </a:extLst>
          </p:cNvPr>
          <p:cNvCxnSpPr>
            <a:cxnSpLocks/>
          </p:cNvCxnSpPr>
          <p:nvPr userDrawn="1"/>
        </p:nvCxnSpPr>
        <p:spPr>
          <a:xfrm>
            <a:off x="737575" y="1304623"/>
            <a:ext cx="1072119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9150643"/>
      </p:ext>
    </p:extLst>
  </p:cSld>
  <p:clrMapOvr>
    <a:masterClrMapping/>
  </p:clrMapOvr>
  <p:transition>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0B5803-F102-B746-B03F-2FBE722690A9}"/>
              </a:ext>
            </a:extLst>
          </p:cNvPr>
          <p:cNvSpPr>
            <a:spLocks noGrp="1"/>
          </p:cNvSpPr>
          <p:nvPr>
            <p:ph type="title"/>
          </p:nvPr>
        </p:nvSpPr>
        <p:spPr>
          <a:xfrm>
            <a:off x="695325" y="368300"/>
            <a:ext cx="10801350" cy="2852737"/>
          </a:xfrm>
        </p:spPr>
        <p:txBody>
          <a:bodyPr anchor="t" anchorCtr="0"/>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C54A2BB5-C1AF-034B-8F31-0041D29FA0CD}"/>
              </a:ext>
            </a:extLst>
          </p:cNvPr>
          <p:cNvSpPr>
            <a:spLocks noGrp="1"/>
          </p:cNvSpPr>
          <p:nvPr>
            <p:ph type="body" idx="1"/>
          </p:nvPr>
        </p:nvSpPr>
        <p:spPr>
          <a:xfrm>
            <a:off x="695324" y="3429001"/>
            <a:ext cx="10801349" cy="1374494"/>
          </a:xfrm>
        </p:spPr>
        <p:txBody>
          <a:bodyPr/>
          <a:lstStyle>
            <a:lvl1pPr marL="0" indent="0">
              <a:buNone/>
              <a:defRPr sz="2400">
                <a:solidFill>
                  <a:srgbClr val="06255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9D85287-68BC-5843-A668-44BA34E1D770}"/>
              </a:ext>
            </a:extLst>
          </p:cNvPr>
          <p:cNvSpPr>
            <a:spLocks noGrp="1"/>
          </p:cNvSpPr>
          <p:nvPr>
            <p:ph type="dt" sz="half" idx="10"/>
          </p:nvPr>
        </p:nvSpPr>
        <p:spPr/>
        <p:txBody>
          <a:bodyPr/>
          <a:lstStyle/>
          <a:p>
            <a:fld id="{624698EA-CD32-DA40-A347-9F948ADAEE15}" type="datetime1">
              <a:rPr lang="nl-NL" smtClean="0"/>
              <a:t>6-3-2025</a:t>
            </a:fld>
            <a:endParaRPr lang="nl-NL"/>
          </a:p>
        </p:txBody>
      </p:sp>
      <p:sp>
        <p:nvSpPr>
          <p:cNvPr id="5" name="Tijdelijke aanduiding voor voettekst 4">
            <a:extLst>
              <a:ext uri="{FF2B5EF4-FFF2-40B4-BE49-F238E27FC236}">
                <a16:creationId xmlns:a16="http://schemas.microsoft.com/office/drawing/2014/main" id="{7F68DB87-913B-AC47-9DFF-F3867CF0BD84}"/>
              </a:ext>
            </a:extLst>
          </p:cNvPr>
          <p:cNvSpPr>
            <a:spLocks noGrp="1"/>
          </p:cNvSpPr>
          <p:nvPr>
            <p:ph type="ftr" sz="quarter" idx="11"/>
          </p:nvPr>
        </p:nvSpPr>
        <p:spPr/>
        <p:txBody>
          <a:bodyPr/>
          <a:lstStyle/>
          <a:p>
            <a:r>
              <a:rPr lang="nl-NL"/>
              <a:t>Voettekst</a:t>
            </a:r>
          </a:p>
        </p:txBody>
      </p:sp>
      <p:sp>
        <p:nvSpPr>
          <p:cNvPr id="6" name="Tijdelijke aanduiding voor dianummer 5">
            <a:extLst>
              <a:ext uri="{FF2B5EF4-FFF2-40B4-BE49-F238E27FC236}">
                <a16:creationId xmlns:a16="http://schemas.microsoft.com/office/drawing/2014/main" id="{F5A340E2-8FA2-8548-8C10-7BF42FB0A4DE}"/>
              </a:ext>
            </a:extLst>
          </p:cNvPr>
          <p:cNvSpPr>
            <a:spLocks noGrp="1"/>
          </p:cNvSpPr>
          <p:nvPr>
            <p:ph type="sldNum" sz="quarter" idx="12"/>
          </p:nvPr>
        </p:nvSpPr>
        <p:spPr/>
        <p:txBody>
          <a:bodyPr/>
          <a:lstStyle/>
          <a:p>
            <a:fld id="{8ED0CDDB-2613-0B4B-9B95-1AD4415565A7}" type="slidenum">
              <a:rPr lang="nl-NL" smtClean="0"/>
              <a:t>‹nr.›</a:t>
            </a:fld>
            <a:endParaRPr lang="nl-NL"/>
          </a:p>
        </p:txBody>
      </p:sp>
      <p:pic>
        <p:nvPicPr>
          <p:cNvPr id="7" name="Afbeelding 6">
            <a:extLst>
              <a:ext uri="{FF2B5EF4-FFF2-40B4-BE49-F238E27FC236}">
                <a16:creationId xmlns:a16="http://schemas.microsoft.com/office/drawing/2014/main" id="{2001C724-E4E0-BD48-B696-06C76DDBC1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638" y="6116176"/>
            <a:ext cx="2874984" cy="678484"/>
          </a:xfrm>
          <a:prstGeom prst="rect">
            <a:avLst/>
          </a:prstGeom>
        </p:spPr>
      </p:pic>
      <p:cxnSp>
        <p:nvCxnSpPr>
          <p:cNvPr id="8" name="Rechte verbindingslijn 7">
            <a:extLst>
              <a:ext uri="{FF2B5EF4-FFF2-40B4-BE49-F238E27FC236}">
                <a16:creationId xmlns:a16="http://schemas.microsoft.com/office/drawing/2014/main" id="{DD5D0EF8-8633-6C4A-A899-444D9959F33F}"/>
              </a:ext>
            </a:extLst>
          </p:cNvPr>
          <p:cNvCxnSpPr>
            <a:cxnSpLocks/>
          </p:cNvCxnSpPr>
          <p:nvPr userDrawn="1"/>
        </p:nvCxnSpPr>
        <p:spPr>
          <a:xfrm>
            <a:off x="695325" y="6053808"/>
            <a:ext cx="10801350" cy="0"/>
          </a:xfrm>
          <a:prstGeom prst="line">
            <a:avLst/>
          </a:prstGeom>
          <a:ln w="19050">
            <a:solidFill>
              <a:srgbClr val="FF7C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7065875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rofiles - Extended Profile Part 1 Two Column">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981E50BB-4A4B-44A3-9077-949AB91329DE}"/>
              </a:ext>
            </a:extLst>
          </p:cNvPr>
          <p:cNvSpPr>
            <a:spLocks noGrp="1"/>
          </p:cNvSpPr>
          <p:nvPr>
            <p:ph type="body" sz="quarter" idx="22" hasCustomPrompt="1"/>
          </p:nvPr>
        </p:nvSpPr>
        <p:spPr>
          <a:xfrm>
            <a:off x="734647" y="584201"/>
            <a:ext cx="8957797" cy="720422"/>
          </a:xfrm>
          <a:prstGeom prst="rect">
            <a:avLst/>
          </a:prstGeom>
        </p:spPr>
        <p:txBody>
          <a:bodyPr tIns="0" bIns="0" anchor="t"/>
          <a:lstStyle>
            <a:lvl1pPr>
              <a:lnSpc>
                <a:spcPct val="90000"/>
              </a:lnSpc>
              <a:spcBef>
                <a:spcPts val="0"/>
              </a:spcBef>
              <a:spcAft>
                <a:spcPts val="0"/>
              </a:spcAft>
              <a:defRPr lang="en-US" sz="2199" b="1" kern="1200" cap="none" spc="0" baseline="0" dirty="0">
                <a:solidFill>
                  <a:schemeClr val="tx1"/>
                </a:solidFill>
                <a:latin typeface="+mn-lt"/>
                <a:ea typeface="+mn-ea"/>
                <a:cs typeface="+mn-cs"/>
              </a:defRPr>
            </a:lvl1pPr>
            <a:lvl2pPr>
              <a:lnSpc>
                <a:spcPct val="100000"/>
              </a:lnSpc>
              <a:spcBef>
                <a:spcPts val="0"/>
              </a:spcBef>
              <a:spcAft>
                <a:spcPts val="0"/>
              </a:spcAft>
              <a:defRPr lang="en-US" sz="1699" b="0" kern="1200" cap="none" spc="0" baseline="0" dirty="0">
                <a:solidFill>
                  <a:schemeClr val="tx1"/>
                </a:solidFill>
                <a:latin typeface="+mn-lt"/>
                <a:ea typeface="+mn-ea"/>
                <a:cs typeface="+mn-cs"/>
              </a:defRPr>
            </a:lvl2pPr>
          </a:lstStyle>
          <a:p>
            <a:pPr marL="0" lvl="0" indent="0" algn="l" defTabSz="203831" rtl="0" eaLnBrk="1" latinLnBrk="0" hangingPunct="1">
              <a:lnSpc>
                <a:spcPct val="100000"/>
              </a:lnSpc>
              <a:spcBef>
                <a:spcPts val="0"/>
              </a:spcBef>
              <a:spcAft>
                <a:spcPts val="0"/>
              </a:spcAft>
              <a:buFont typeface="Arial" panose="020B0604020202020204" pitchFamily="34" charset="0"/>
              <a:buNone/>
            </a:pPr>
            <a:r>
              <a:rPr lang="nl-NL" noProof="0"/>
              <a:t>Click to edit title </a:t>
            </a:r>
          </a:p>
          <a:p>
            <a:pPr marL="0" lvl="1" indent="0" algn="l" defTabSz="203831" rtl="0" eaLnBrk="1" latinLnBrk="0" hangingPunct="1">
              <a:lnSpc>
                <a:spcPct val="100000"/>
              </a:lnSpc>
              <a:spcBef>
                <a:spcPts val="0"/>
              </a:spcBef>
              <a:spcAft>
                <a:spcPts val="0"/>
              </a:spcAft>
              <a:buFont typeface="Arial" panose="020B0604020202020204" pitchFamily="34" charset="0"/>
              <a:buNone/>
            </a:pPr>
            <a:r>
              <a:rPr lang="nl-NL" noProof="0"/>
              <a:t>Second level</a:t>
            </a:r>
          </a:p>
        </p:txBody>
      </p:sp>
      <p:cxnSp>
        <p:nvCxnSpPr>
          <p:cNvPr id="5" name="Straight Connector 4">
            <a:extLst>
              <a:ext uri="{FF2B5EF4-FFF2-40B4-BE49-F238E27FC236}">
                <a16:creationId xmlns:a16="http://schemas.microsoft.com/office/drawing/2014/main" id="{32BCE568-41A3-49B1-AD15-6063C153A79C}"/>
              </a:ext>
            </a:extLst>
          </p:cNvPr>
          <p:cNvCxnSpPr>
            <a:cxnSpLocks/>
          </p:cNvCxnSpPr>
          <p:nvPr userDrawn="1"/>
        </p:nvCxnSpPr>
        <p:spPr>
          <a:xfrm>
            <a:off x="733234" y="1304623"/>
            <a:ext cx="1072553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Block Arc 7">
            <a:extLst>
              <a:ext uri="{FF2B5EF4-FFF2-40B4-BE49-F238E27FC236}">
                <a16:creationId xmlns:a16="http://schemas.microsoft.com/office/drawing/2014/main" id="{45B9302B-A072-4369-B5D5-DB84701D8D87}"/>
              </a:ext>
            </a:extLst>
          </p:cNvPr>
          <p:cNvSpPr/>
          <p:nvPr userDrawn="1"/>
        </p:nvSpPr>
        <p:spPr>
          <a:xfrm>
            <a:off x="9922650" y="489952"/>
            <a:ext cx="1627846" cy="1627893"/>
          </a:xfrm>
          <a:prstGeom prst="blockArc">
            <a:avLst>
              <a:gd name="adj1" fmla="val 11790109"/>
              <a:gd name="adj2" fmla="val 16169307"/>
              <a:gd name="adj3" fmla="val 154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noProof="0">
              <a:solidFill>
                <a:schemeClr val="tx1"/>
              </a:solidFill>
            </a:endParaRPr>
          </a:p>
        </p:txBody>
      </p:sp>
      <p:sp>
        <p:nvSpPr>
          <p:cNvPr id="9" name="Picture Placeholder 14">
            <a:extLst>
              <a:ext uri="{FF2B5EF4-FFF2-40B4-BE49-F238E27FC236}">
                <a16:creationId xmlns:a16="http://schemas.microsoft.com/office/drawing/2014/main" id="{ABB2CBA7-87F5-42B4-93A8-0976173BF707}"/>
              </a:ext>
            </a:extLst>
          </p:cNvPr>
          <p:cNvSpPr>
            <a:spLocks noGrp="1"/>
          </p:cNvSpPr>
          <p:nvPr>
            <p:ph type="pic" sz="quarter" idx="18"/>
          </p:nvPr>
        </p:nvSpPr>
        <p:spPr>
          <a:xfrm>
            <a:off x="10019141" y="584789"/>
            <a:ext cx="1439625" cy="1439667"/>
          </a:xfrm>
          <a:prstGeom prst="ellipse">
            <a:avLst/>
          </a:prstGeom>
          <a:solidFill>
            <a:schemeClr val="bg1"/>
          </a:solidFill>
          <a:ln w="19050">
            <a:solidFill>
              <a:schemeClr val="accent5"/>
            </a:solidFill>
          </a:ln>
        </p:spPr>
        <p:txBody>
          <a:bodyPr vert="horz" lIns="36000" tIns="36000" rIns="36000" bIns="36000" rtlCol="0" anchor="ctr">
            <a:normAutofit/>
          </a:bodyPr>
          <a:lstStyle>
            <a:lvl1pPr>
              <a:defRPr lang="en-GB" dirty="0">
                <a:solidFill>
                  <a:schemeClr val="bg1"/>
                </a:solidFill>
              </a:defRPr>
            </a:lvl1pPr>
          </a:lstStyle>
          <a:p>
            <a:pPr lvl="0" algn="ctr"/>
            <a:endParaRPr lang="nl-NL" noProof="0"/>
          </a:p>
        </p:txBody>
      </p:sp>
      <p:sp>
        <p:nvSpPr>
          <p:cNvPr id="10" name="Content Placeholder 2">
            <a:extLst>
              <a:ext uri="{FF2B5EF4-FFF2-40B4-BE49-F238E27FC236}">
                <a16:creationId xmlns:a16="http://schemas.microsoft.com/office/drawing/2014/main" id="{D03CE194-CDE5-411F-9B5B-9ADC3F459FDE}"/>
              </a:ext>
            </a:extLst>
          </p:cNvPr>
          <p:cNvSpPr>
            <a:spLocks noGrp="1"/>
          </p:cNvSpPr>
          <p:nvPr>
            <p:ph idx="21"/>
          </p:nvPr>
        </p:nvSpPr>
        <p:spPr>
          <a:xfrm>
            <a:off x="733234" y="1520474"/>
            <a:ext cx="8959227" cy="4643951"/>
          </a:xfrm>
        </p:spPr>
        <p:txBody>
          <a:bodyPr rIns="0" numCol="3" spcCol="180000">
            <a:noAutofit/>
          </a:bodyPr>
          <a:lstStyle>
            <a:lvl1pPr>
              <a:defRPr/>
            </a:lvl1pPr>
            <a:lvl5pPr>
              <a:defRPr/>
            </a:lvl5p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p:txBody>
      </p:sp>
    </p:spTree>
    <p:extLst>
      <p:ext uri="{BB962C8B-B14F-4D97-AF65-F5344CB8AC3E}">
        <p14:creationId xmlns:p14="http://schemas.microsoft.com/office/powerpoint/2010/main" val="3618451583"/>
      </p:ext>
    </p:extLst>
  </p:cSld>
  <p:clrMapOvr>
    <a:masterClrMapping/>
  </p:clrMapOvr>
  <p:transition>
    <p:fade/>
  </p:transition>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rofiles - Extended Profile Part 2 Two Columns">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BD102D4-4C47-42C8-825F-3E7BDF798039}"/>
              </a:ext>
            </a:extLst>
          </p:cNvPr>
          <p:cNvSpPr>
            <a:spLocks noGrp="1"/>
          </p:cNvSpPr>
          <p:nvPr>
            <p:ph idx="21"/>
          </p:nvPr>
        </p:nvSpPr>
        <p:spPr>
          <a:xfrm>
            <a:off x="737577" y="1520473"/>
            <a:ext cx="8958067" cy="4645378"/>
          </a:xfrm>
        </p:spPr>
        <p:txBody>
          <a:bodyPr rIns="0" numCol="3" spcCol="204588"/>
          <a:lstStyle>
            <a:lvl1pPr>
              <a:defRPr/>
            </a:lvl1pPr>
            <a:lvl5pPr>
              <a:defRPr/>
            </a:lvl5p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p:txBody>
      </p:sp>
      <p:sp>
        <p:nvSpPr>
          <p:cNvPr id="11" name="Text Placeholder 7">
            <a:extLst>
              <a:ext uri="{FF2B5EF4-FFF2-40B4-BE49-F238E27FC236}">
                <a16:creationId xmlns:a16="http://schemas.microsoft.com/office/drawing/2014/main" id="{68A3AA93-AE9B-4CE5-A1F9-548E340360A5}"/>
              </a:ext>
            </a:extLst>
          </p:cNvPr>
          <p:cNvSpPr>
            <a:spLocks noGrp="1"/>
          </p:cNvSpPr>
          <p:nvPr>
            <p:ph type="body" sz="quarter" idx="22" hasCustomPrompt="1"/>
          </p:nvPr>
        </p:nvSpPr>
        <p:spPr>
          <a:xfrm>
            <a:off x="734647" y="584201"/>
            <a:ext cx="8958067" cy="720422"/>
          </a:xfrm>
          <a:prstGeom prst="rect">
            <a:avLst/>
          </a:prstGeom>
        </p:spPr>
        <p:txBody>
          <a:bodyPr tIns="0" bIns="0" anchor="t"/>
          <a:lstStyle>
            <a:lvl1pPr>
              <a:lnSpc>
                <a:spcPct val="90000"/>
              </a:lnSpc>
              <a:spcBef>
                <a:spcPts val="0"/>
              </a:spcBef>
              <a:spcAft>
                <a:spcPts val="0"/>
              </a:spcAft>
              <a:defRPr lang="en-US" sz="2199" b="1" kern="1200" cap="none" spc="0" baseline="0" dirty="0">
                <a:solidFill>
                  <a:schemeClr val="tx1"/>
                </a:solidFill>
                <a:latin typeface="+mn-lt"/>
                <a:ea typeface="+mn-ea"/>
                <a:cs typeface="+mn-cs"/>
              </a:defRPr>
            </a:lvl1pPr>
            <a:lvl2pPr>
              <a:lnSpc>
                <a:spcPct val="100000"/>
              </a:lnSpc>
              <a:spcBef>
                <a:spcPts val="0"/>
              </a:spcBef>
              <a:spcAft>
                <a:spcPts val="0"/>
              </a:spcAft>
              <a:defRPr lang="en-US" sz="1699" b="0" kern="1200" cap="none" spc="0" baseline="0" dirty="0">
                <a:solidFill>
                  <a:schemeClr val="tx1"/>
                </a:solidFill>
                <a:latin typeface="+mn-lt"/>
                <a:ea typeface="+mn-ea"/>
                <a:cs typeface="+mn-cs"/>
              </a:defRPr>
            </a:lvl2pPr>
          </a:lstStyle>
          <a:p>
            <a:pPr marL="0" lvl="0" indent="0" algn="l" defTabSz="203831" rtl="0" eaLnBrk="1" latinLnBrk="0" hangingPunct="1">
              <a:lnSpc>
                <a:spcPct val="100000"/>
              </a:lnSpc>
              <a:spcBef>
                <a:spcPts val="0"/>
              </a:spcBef>
              <a:spcAft>
                <a:spcPts val="0"/>
              </a:spcAft>
              <a:buFont typeface="Arial" panose="020B0604020202020204" pitchFamily="34" charset="0"/>
              <a:buNone/>
            </a:pPr>
            <a:r>
              <a:rPr lang="nl-NL" noProof="0"/>
              <a:t>Click to edit title </a:t>
            </a:r>
          </a:p>
          <a:p>
            <a:pPr marL="0" lvl="1" indent="0" algn="l" defTabSz="203831" rtl="0" eaLnBrk="1" latinLnBrk="0" hangingPunct="1">
              <a:lnSpc>
                <a:spcPct val="100000"/>
              </a:lnSpc>
              <a:spcBef>
                <a:spcPts val="0"/>
              </a:spcBef>
              <a:spcAft>
                <a:spcPts val="0"/>
              </a:spcAft>
              <a:buFont typeface="Arial" panose="020B0604020202020204" pitchFamily="34" charset="0"/>
              <a:buNone/>
            </a:pPr>
            <a:r>
              <a:rPr lang="nl-NL" noProof="0"/>
              <a:t>Second level</a:t>
            </a:r>
          </a:p>
        </p:txBody>
      </p:sp>
      <p:sp>
        <p:nvSpPr>
          <p:cNvPr id="7" name="Picture Placeholder 14">
            <a:extLst>
              <a:ext uri="{FF2B5EF4-FFF2-40B4-BE49-F238E27FC236}">
                <a16:creationId xmlns:a16="http://schemas.microsoft.com/office/drawing/2014/main" id="{21E22C35-3F49-4B58-88DF-74978823ACD5}"/>
              </a:ext>
            </a:extLst>
          </p:cNvPr>
          <p:cNvSpPr>
            <a:spLocks noGrp="1"/>
          </p:cNvSpPr>
          <p:nvPr>
            <p:ph type="pic" sz="quarter" idx="18"/>
          </p:nvPr>
        </p:nvSpPr>
        <p:spPr>
          <a:xfrm>
            <a:off x="10119640" y="0"/>
            <a:ext cx="2072360" cy="6856412"/>
          </a:xfrm>
          <a:prstGeom prst="rect">
            <a:avLst/>
          </a:prstGeom>
          <a:solidFill>
            <a:schemeClr val="accent6"/>
          </a:solidFill>
        </p:spPr>
        <p:txBody>
          <a:bodyPr lIns="36000" tIns="36000" rIns="36000" bIns="36000" anchor="ctr">
            <a:normAutofit/>
          </a:bodyPr>
          <a:lstStyle>
            <a:lvl1pPr algn="ctr">
              <a:defRPr sz="1400">
                <a:solidFill>
                  <a:schemeClr val="accent4"/>
                </a:solidFill>
              </a:defRPr>
            </a:lvl1pPr>
          </a:lstStyle>
          <a:p>
            <a:endParaRPr lang="nl-NL" noProof="0"/>
          </a:p>
        </p:txBody>
      </p:sp>
      <p:cxnSp>
        <p:nvCxnSpPr>
          <p:cNvPr id="9" name="Straight Connector 8">
            <a:extLst>
              <a:ext uri="{FF2B5EF4-FFF2-40B4-BE49-F238E27FC236}">
                <a16:creationId xmlns:a16="http://schemas.microsoft.com/office/drawing/2014/main" id="{73D666B5-CEDA-4493-8997-47DDBA6D0E46}"/>
              </a:ext>
            </a:extLst>
          </p:cNvPr>
          <p:cNvCxnSpPr>
            <a:cxnSpLocks/>
          </p:cNvCxnSpPr>
          <p:nvPr userDrawn="1"/>
        </p:nvCxnSpPr>
        <p:spPr>
          <a:xfrm>
            <a:off x="733234" y="1304623"/>
            <a:ext cx="895948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6975954"/>
      </p:ext>
    </p:extLst>
  </p:cSld>
  <p:clrMapOvr>
    <a:masterClrMapping/>
  </p:clrMapOvr>
  <p:transition>
    <p:fade/>
  </p:transition>
  <p:extLst>
    <p:ext uri="{DCECCB84-F9BA-43D5-87BE-67443E8EF086}">
      <p15:sldGuideLst xmlns:p15="http://schemas.microsoft.com/office/powerpoint/2012/main">
        <p15:guide id="1" pos="378">
          <p15:clr>
            <a:srgbClr val="FBAE40"/>
          </p15:clr>
        </p15:guide>
        <p15:guide id="2" pos="5298">
          <p15:clr>
            <a:srgbClr val="FBAE40"/>
          </p15:clr>
        </p15:guide>
        <p15:guide id="3" pos="5112">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rofiles - Extended Profile Part 3 Two Columns">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3675390B-AE45-43D7-A78E-6D522F658F75}"/>
              </a:ext>
            </a:extLst>
          </p:cNvPr>
          <p:cNvSpPr>
            <a:spLocks noGrp="1"/>
          </p:cNvSpPr>
          <p:nvPr>
            <p:ph idx="21"/>
          </p:nvPr>
        </p:nvSpPr>
        <p:spPr>
          <a:xfrm>
            <a:off x="737577" y="1520473"/>
            <a:ext cx="10719778" cy="4645378"/>
          </a:xfrm>
        </p:spPr>
        <p:txBody>
          <a:bodyPr rIns="0" numCol="3" spcCol="163670"/>
          <a:lstStyle>
            <a:lvl1pPr>
              <a:defRPr/>
            </a:lvl1pPr>
            <a:lvl5pPr>
              <a:defRPr/>
            </a:lvl5p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p:txBody>
      </p:sp>
      <p:sp>
        <p:nvSpPr>
          <p:cNvPr id="4" name="Text Placeholder 7">
            <a:extLst>
              <a:ext uri="{FF2B5EF4-FFF2-40B4-BE49-F238E27FC236}">
                <a16:creationId xmlns:a16="http://schemas.microsoft.com/office/drawing/2014/main" id="{CF7C2A42-62BA-474D-86BC-ABCF5227218C}"/>
              </a:ext>
            </a:extLst>
          </p:cNvPr>
          <p:cNvSpPr>
            <a:spLocks noGrp="1"/>
          </p:cNvSpPr>
          <p:nvPr>
            <p:ph type="body" sz="quarter" idx="22" hasCustomPrompt="1"/>
          </p:nvPr>
        </p:nvSpPr>
        <p:spPr>
          <a:xfrm>
            <a:off x="734646" y="584201"/>
            <a:ext cx="10722708" cy="720422"/>
          </a:xfrm>
          <a:prstGeom prst="rect">
            <a:avLst/>
          </a:prstGeom>
        </p:spPr>
        <p:txBody>
          <a:bodyPr tIns="0" bIns="0" anchor="t"/>
          <a:lstStyle>
            <a:lvl1pPr>
              <a:lnSpc>
                <a:spcPct val="90000"/>
              </a:lnSpc>
              <a:spcBef>
                <a:spcPts val="0"/>
              </a:spcBef>
              <a:spcAft>
                <a:spcPts val="0"/>
              </a:spcAft>
              <a:defRPr lang="en-US" sz="2199" b="1" kern="1200" cap="none" spc="0" baseline="0" dirty="0">
                <a:solidFill>
                  <a:schemeClr val="tx1"/>
                </a:solidFill>
                <a:latin typeface="+mn-lt"/>
                <a:ea typeface="+mn-ea"/>
                <a:cs typeface="+mn-cs"/>
              </a:defRPr>
            </a:lvl1pPr>
            <a:lvl2pPr>
              <a:lnSpc>
                <a:spcPct val="100000"/>
              </a:lnSpc>
              <a:spcBef>
                <a:spcPts val="0"/>
              </a:spcBef>
              <a:spcAft>
                <a:spcPts val="0"/>
              </a:spcAft>
              <a:defRPr lang="en-US" sz="1699" b="0" kern="1200" cap="none" spc="0" baseline="0" dirty="0">
                <a:solidFill>
                  <a:schemeClr val="tx1"/>
                </a:solidFill>
                <a:latin typeface="+mn-lt"/>
                <a:ea typeface="+mn-ea"/>
                <a:cs typeface="+mn-cs"/>
              </a:defRPr>
            </a:lvl2pPr>
          </a:lstStyle>
          <a:p>
            <a:pPr marL="0" lvl="0" indent="0" algn="l" defTabSz="203831" rtl="0" eaLnBrk="1" latinLnBrk="0" hangingPunct="1">
              <a:lnSpc>
                <a:spcPct val="100000"/>
              </a:lnSpc>
              <a:spcBef>
                <a:spcPts val="0"/>
              </a:spcBef>
              <a:spcAft>
                <a:spcPts val="0"/>
              </a:spcAft>
              <a:buFont typeface="Arial" panose="020B0604020202020204" pitchFamily="34" charset="0"/>
              <a:buNone/>
            </a:pPr>
            <a:r>
              <a:rPr lang="nl-NL" noProof="0"/>
              <a:t>Click to edit title </a:t>
            </a:r>
          </a:p>
          <a:p>
            <a:pPr marL="0" lvl="1" indent="0" algn="l" defTabSz="203831" rtl="0" eaLnBrk="1" latinLnBrk="0" hangingPunct="1">
              <a:lnSpc>
                <a:spcPct val="100000"/>
              </a:lnSpc>
              <a:spcBef>
                <a:spcPts val="0"/>
              </a:spcBef>
              <a:spcAft>
                <a:spcPts val="0"/>
              </a:spcAft>
              <a:buFont typeface="Arial" panose="020B0604020202020204" pitchFamily="34" charset="0"/>
              <a:buNone/>
            </a:pPr>
            <a:r>
              <a:rPr lang="nl-NL" noProof="0"/>
              <a:t>Second level</a:t>
            </a:r>
          </a:p>
        </p:txBody>
      </p:sp>
      <p:cxnSp>
        <p:nvCxnSpPr>
          <p:cNvPr id="5" name="Straight Connector 4">
            <a:extLst>
              <a:ext uri="{FF2B5EF4-FFF2-40B4-BE49-F238E27FC236}">
                <a16:creationId xmlns:a16="http://schemas.microsoft.com/office/drawing/2014/main" id="{2326CF3E-955E-4295-832B-433202EE0EE4}"/>
              </a:ext>
            </a:extLst>
          </p:cNvPr>
          <p:cNvCxnSpPr>
            <a:cxnSpLocks/>
          </p:cNvCxnSpPr>
          <p:nvPr userDrawn="1"/>
        </p:nvCxnSpPr>
        <p:spPr>
          <a:xfrm>
            <a:off x="737575" y="1304623"/>
            <a:ext cx="1072119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571739"/>
      </p:ext>
    </p:extLst>
  </p:cSld>
  <p:clrMapOvr>
    <a:masterClrMapping/>
  </p:clrMapOvr>
  <p:transition>
    <p:fade/>
  </p:transition>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rofiles - Extended Profile Part 4 Two Columns">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D4F648AA-F9C2-4F86-9191-10919A9BB5D1}"/>
              </a:ext>
            </a:extLst>
          </p:cNvPr>
          <p:cNvSpPr>
            <a:spLocks noGrp="1"/>
          </p:cNvSpPr>
          <p:nvPr>
            <p:ph idx="21"/>
          </p:nvPr>
        </p:nvSpPr>
        <p:spPr>
          <a:xfrm>
            <a:off x="737577" y="1520473"/>
            <a:ext cx="10719778" cy="4645378"/>
          </a:xfrm>
        </p:spPr>
        <p:txBody>
          <a:bodyPr rIns="0" numCol="2" spcCol="163670"/>
          <a:lstStyle>
            <a:lvl1pPr>
              <a:defRPr/>
            </a:lvl1pPr>
            <a:lvl5pPr>
              <a:defRPr/>
            </a:lvl5p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p:txBody>
      </p:sp>
      <p:sp>
        <p:nvSpPr>
          <p:cNvPr id="5" name="Text Placeholder 7">
            <a:extLst>
              <a:ext uri="{FF2B5EF4-FFF2-40B4-BE49-F238E27FC236}">
                <a16:creationId xmlns:a16="http://schemas.microsoft.com/office/drawing/2014/main" id="{9381273D-5747-445B-B269-0710B9914749}"/>
              </a:ext>
            </a:extLst>
          </p:cNvPr>
          <p:cNvSpPr>
            <a:spLocks noGrp="1"/>
          </p:cNvSpPr>
          <p:nvPr>
            <p:ph type="body" sz="quarter" idx="22" hasCustomPrompt="1"/>
          </p:nvPr>
        </p:nvSpPr>
        <p:spPr>
          <a:xfrm>
            <a:off x="734646" y="584201"/>
            <a:ext cx="10722708" cy="720421"/>
          </a:xfrm>
          <a:prstGeom prst="rect">
            <a:avLst/>
          </a:prstGeom>
        </p:spPr>
        <p:txBody>
          <a:bodyPr tIns="0" bIns="0" anchor="t"/>
          <a:lstStyle>
            <a:lvl1pPr>
              <a:lnSpc>
                <a:spcPct val="90000"/>
              </a:lnSpc>
              <a:spcBef>
                <a:spcPts val="0"/>
              </a:spcBef>
              <a:spcAft>
                <a:spcPts val="0"/>
              </a:spcAft>
              <a:defRPr lang="en-US" sz="2199" b="1" kern="1200" cap="none" spc="0" baseline="0" dirty="0">
                <a:solidFill>
                  <a:schemeClr val="tx1"/>
                </a:solidFill>
                <a:latin typeface="+mn-lt"/>
                <a:ea typeface="+mn-ea"/>
                <a:cs typeface="+mn-cs"/>
              </a:defRPr>
            </a:lvl1pPr>
            <a:lvl2pPr>
              <a:lnSpc>
                <a:spcPct val="100000"/>
              </a:lnSpc>
              <a:spcBef>
                <a:spcPts val="0"/>
              </a:spcBef>
              <a:spcAft>
                <a:spcPts val="0"/>
              </a:spcAft>
              <a:defRPr lang="en-US" sz="1699" b="0" kern="1200" cap="none" spc="0" baseline="0" dirty="0">
                <a:solidFill>
                  <a:schemeClr val="tx1"/>
                </a:solidFill>
                <a:latin typeface="+mn-lt"/>
                <a:ea typeface="+mn-ea"/>
                <a:cs typeface="+mn-cs"/>
              </a:defRPr>
            </a:lvl2pPr>
          </a:lstStyle>
          <a:p>
            <a:pPr marL="0" lvl="0" indent="0" algn="l" defTabSz="203831" rtl="0" eaLnBrk="1" latinLnBrk="0" hangingPunct="1">
              <a:lnSpc>
                <a:spcPct val="100000"/>
              </a:lnSpc>
              <a:spcBef>
                <a:spcPts val="0"/>
              </a:spcBef>
              <a:spcAft>
                <a:spcPts val="0"/>
              </a:spcAft>
              <a:buFont typeface="Arial" panose="020B0604020202020204" pitchFamily="34" charset="0"/>
              <a:buNone/>
            </a:pPr>
            <a:r>
              <a:rPr lang="nl-NL" noProof="0"/>
              <a:t>Click to edit title </a:t>
            </a:r>
          </a:p>
          <a:p>
            <a:pPr marL="0" lvl="1" indent="0" algn="l" defTabSz="203831" rtl="0" eaLnBrk="1" latinLnBrk="0" hangingPunct="1">
              <a:lnSpc>
                <a:spcPct val="100000"/>
              </a:lnSpc>
              <a:spcBef>
                <a:spcPts val="0"/>
              </a:spcBef>
              <a:spcAft>
                <a:spcPts val="0"/>
              </a:spcAft>
              <a:buFont typeface="Arial" panose="020B0604020202020204" pitchFamily="34" charset="0"/>
              <a:buNone/>
            </a:pPr>
            <a:r>
              <a:rPr lang="nl-NL" noProof="0"/>
              <a:t>Second level</a:t>
            </a:r>
          </a:p>
        </p:txBody>
      </p:sp>
      <p:cxnSp>
        <p:nvCxnSpPr>
          <p:cNvPr id="6" name="Straight Connector 5">
            <a:extLst>
              <a:ext uri="{FF2B5EF4-FFF2-40B4-BE49-F238E27FC236}">
                <a16:creationId xmlns:a16="http://schemas.microsoft.com/office/drawing/2014/main" id="{68573A47-EA77-4569-B57B-FA84753B4967}"/>
              </a:ext>
            </a:extLst>
          </p:cNvPr>
          <p:cNvCxnSpPr>
            <a:cxnSpLocks/>
          </p:cNvCxnSpPr>
          <p:nvPr userDrawn="1"/>
        </p:nvCxnSpPr>
        <p:spPr>
          <a:xfrm>
            <a:off x="737575" y="1304623"/>
            <a:ext cx="1072119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617411"/>
      </p:ext>
    </p:extLst>
  </p:cSld>
  <p:clrMapOvr>
    <a:masterClrMapping/>
  </p:clrMapOvr>
  <p:transition>
    <p:fade/>
  </p:transition>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Highlights of our work 2x1">
    <p:spTree>
      <p:nvGrpSpPr>
        <p:cNvPr id="1" name=""/>
        <p:cNvGrpSpPr/>
        <p:nvPr/>
      </p:nvGrpSpPr>
      <p:grpSpPr>
        <a:xfrm>
          <a:off x="0" y="0"/>
          <a:ext cx="0" cy="0"/>
          <a:chOff x="0" y="0"/>
          <a:chExt cx="0" cy="0"/>
        </a:xfrm>
      </p:grpSpPr>
      <p:sp>
        <p:nvSpPr>
          <p:cNvPr id="28" name="Picture Placeholder 46">
            <a:extLst>
              <a:ext uri="{FF2B5EF4-FFF2-40B4-BE49-F238E27FC236}">
                <a16:creationId xmlns:a16="http://schemas.microsoft.com/office/drawing/2014/main" id="{637B5DF0-92FA-4C1A-BE2E-DCBE724197D0}"/>
              </a:ext>
            </a:extLst>
          </p:cNvPr>
          <p:cNvSpPr>
            <a:spLocks noGrp="1"/>
          </p:cNvSpPr>
          <p:nvPr>
            <p:ph type="pic" sz="quarter" idx="10" hasCustomPrompt="1"/>
          </p:nvPr>
        </p:nvSpPr>
        <p:spPr>
          <a:xfrm>
            <a:off x="722918" y="1520826"/>
            <a:ext cx="5095385" cy="4140000"/>
          </a:xfrm>
          <a:solidFill>
            <a:schemeClr val="accent6"/>
          </a:solidFill>
        </p:spPr>
        <p:txBody>
          <a:bodyPr anchor="ctr">
            <a:noAutofit/>
          </a:bodyPr>
          <a:lstStyle>
            <a:lvl1pPr algn="ctr">
              <a:defRPr sz="1000" b="0"/>
            </a:lvl1pPr>
          </a:lstStyle>
          <a:p>
            <a:r>
              <a:rPr lang="nl-NL" noProof="0"/>
              <a:t>CS image here</a:t>
            </a:r>
          </a:p>
        </p:txBody>
      </p:sp>
      <p:sp>
        <p:nvSpPr>
          <p:cNvPr id="29" name="Text Placeholder 48">
            <a:extLst>
              <a:ext uri="{FF2B5EF4-FFF2-40B4-BE49-F238E27FC236}">
                <a16:creationId xmlns:a16="http://schemas.microsoft.com/office/drawing/2014/main" id="{EF8F90AE-B257-4BF3-BB1E-27C15159620E}"/>
              </a:ext>
            </a:extLst>
          </p:cNvPr>
          <p:cNvSpPr>
            <a:spLocks noGrp="1"/>
          </p:cNvSpPr>
          <p:nvPr>
            <p:ph type="body" sz="quarter" idx="11" hasCustomPrompt="1"/>
          </p:nvPr>
        </p:nvSpPr>
        <p:spPr>
          <a:xfrm>
            <a:off x="722919" y="3593054"/>
            <a:ext cx="5095385" cy="2067771"/>
          </a:xfrm>
          <a:gradFill>
            <a:gsLst>
              <a:gs pos="0">
                <a:schemeClr val="accent2">
                  <a:alpha val="0"/>
                </a:schemeClr>
              </a:gs>
              <a:gs pos="100000">
                <a:schemeClr val="accent2"/>
              </a:gs>
            </a:gsLst>
            <a:lin ang="5400000" scaled="1"/>
          </a:gradFill>
        </p:spPr>
        <p:txBody>
          <a:bodyPr lIns="144000" tIns="144000" rIns="144000" bIns="144000" anchor="b">
            <a:noAutofit/>
          </a:bodyPr>
          <a:lstStyle>
            <a:lvl1pPr>
              <a:spcAft>
                <a:spcPts val="0"/>
              </a:spcAft>
              <a:defRPr sz="1200" cap="none" baseline="0">
                <a:solidFill>
                  <a:schemeClr val="bg1"/>
                </a:solidFill>
              </a:defRPr>
            </a:lvl1pPr>
            <a:lvl2pPr>
              <a:spcAft>
                <a:spcPts val="0"/>
              </a:spcAft>
              <a:defRPr sz="1000">
                <a:solidFill>
                  <a:schemeClr val="bg1"/>
                </a:solidFill>
              </a:defRPr>
            </a:lvl2pPr>
            <a:lvl3pPr>
              <a:spcAft>
                <a:spcPts val="0"/>
              </a:spcAft>
              <a:defRPr/>
            </a:lvl3pPr>
            <a:lvl4pPr>
              <a:spcAft>
                <a:spcPts val="0"/>
              </a:spcAft>
              <a:defRPr/>
            </a:lvl4pPr>
            <a:lvl5pPr>
              <a:spcAft>
                <a:spcPts val="0"/>
              </a:spcAft>
              <a:defRPr/>
            </a:lvl5pPr>
          </a:lstStyle>
          <a:p>
            <a:pPr lvl="0"/>
            <a:r>
              <a:rPr lang="nl-NL" noProof="0"/>
              <a:t>Name</a:t>
            </a:r>
          </a:p>
          <a:p>
            <a:pPr lvl="1"/>
            <a:r>
              <a:rPr lang="nl-NL" noProof="0"/>
              <a:t>About</a:t>
            </a:r>
          </a:p>
        </p:txBody>
      </p:sp>
      <p:sp>
        <p:nvSpPr>
          <p:cNvPr id="30" name="Picture Placeholder 46">
            <a:extLst>
              <a:ext uri="{FF2B5EF4-FFF2-40B4-BE49-F238E27FC236}">
                <a16:creationId xmlns:a16="http://schemas.microsoft.com/office/drawing/2014/main" id="{31253F75-6CDD-4509-A6DF-1461A6620E52}"/>
              </a:ext>
            </a:extLst>
          </p:cNvPr>
          <p:cNvSpPr>
            <a:spLocks noGrp="1"/>
          </p:cNvSpPr>
          <p:nvPr>
            <p:ph type="pic" sz="quarter" idx="12" hasCustomPrompt="1"/>
          </p:nvPr>
        </p:nvSpPr>
        <p:spPr>
          <a:xfrm>
            <a:off x="6354633" y="1520826"/>
            <a:ext cx="5095385" cy="4140000"/>
          </a:xfrm>
          <a:solidFill>
            <a:schemeClr val="accent6"/>
          </a:solidFill>
        </p:spPr>
        <p:txBody>
          <a:bodyPr anchor="ctr">
            <a:noAutofit/>
          </a:bodyPr>
          <a:lstStyle>
            <a:lvl1pPr algn="ctr">
              <a:defRPr sz="1000" b="0"/>
            </a:lvl1pPr>
          </a:lstStyle>
          <a:p>
            <a:r>
              <a:rPr lang="nl-NL" noProof="0"/>
              <a:t>CS image here</a:t>
            </a:r>
          </a:p>
        </p:txBody>
      </p:sp>
      <p:sp>
        <p:nvSpPr>
          <p:cNvPr id="31" name="Text Placeholder 48">
            <a:extLst>
              <a:ext uri="{FF2B5EF4-FFF2-40B4-BE49-F238E27FC236}">
                <a16:creationId xmlns:a16="http://schemas.microsoft.com/office/drawing/2014/main" id="{E3D21A6D-C4C6-4544-95AD-C78D45B907FF}"/>
              </a:ext>
            </a:extLst>
          </p:cNvPr>
          <p:cNvSpPr>
            <a:spLocks noGrp="1"/>
          </p:cNvSpPr>
          <p:nvPr>
            <p:ph type="body" sz="quarter" idx="13" hasCustomPrompt="1"/>
          </p:nvPr>
        </p:nvSpPr>
        <p:spPr>
          <a:xfrm>
            <a:off x="6354635" y="3593054"/>
            <a:ext cx="5095385" cy="2067771"/>
          </a:xfrm>
          <a:gradFill>
            <a:gsLst>
              <a:gs pos="0">
                <a:schemeClr val="accent2">
                  <a:alpha val="0"/>
                </a:schemeClr>
              </a:gs>
              <a:gs pos="100000">
                <a:schemeClr val="accent2"/>
              </a:gs>
            </a:gsLst>
            <a:lin ang="5400000" scaled="1"/>
          </a:gradFill>
        </p:spPr>
        <p:txBody>
          <a:bodyPr lIns="144000" tIns="144000" rIns="144000" bIns="144000" anchor="b">
            <a:noAutofit/>
          </a:bodyPr>
          <a:lstStyle>
            <a:lvl1pPr>
              <a:spcAft>
                <a:spcPts val="0"/>
              </a:spcAft>
              <a:defRPr sz="1200" cap="none" baseline="0">
                <a:solidFill>
                  <a:schemeClr val="bg1"/>
                </a:solidFill>
              </a:defRPr>
            </a:lvl1pPr>
            <a:lvl2pPr>
              <a:spcAft>
                <a:spcPts val="0"/>
              </a:spcAft>
              <a:defRPr sz="1000">
                <a:solidFill>
                  <a:schemeClr val="bg1"/>
                </a:solidFill>
              </a:defRPr>
            </a:lvl2pPr>
            <a:lvl3pPr>
              <a:spcAft>
                <a:spcPts val="0"/>
              </a:spcAft>
              <a:defRPr/>
            </a:lvl3pPr>
            <a:lvl4pPr>
              <a:spcAft>
                <a:spcPts val="0"/>
              </a:spcAft>
              <a:defRPr/>
            </a:lvl4pPr>
            <a:lvl5pPr>
              <a:spcAft>
                <a:spcPts val="0"/>
              </a:spcAft>
              <a:defRPr/>
            </a:lvl5pPr>
          </a:lstStyle>
          <a:p>
            <a:pPr lvl="0"/>
            <a:r>
              <a:rPr lang="nl-NL" noProof="0"/>
              <a:t>Name</a:t>
            </a:r>
          </a:p>
          <a:p>
            <a:pPr lvl="1"/>
            <a:r>
              <a:rPr lang="nl-NL" noProof="0"/>
              <a:t>About</a:t>
            </a:r>
          </a:p>
        </p:txBody>
      </p:sp>
      <p:cxnSp>
        <p:nvCxnSpPr>
          <p:cNvPr id="8" name="Straight Connector 7">
            <a:extLst>
              <a:ext uri="{FF2B5EF4-FFF2-40B4-BE49-F238E27FC236}">
                <a16:creationId xmlns:a16="http://schemas.microsoft.com/office/drawing/2014/main" id="{416D41CC-2374-47A6-897F-DFC8CB48EBA7}"/>
              </a:ext>
            </a:extLst>
          </p:cNvPr>
          <p:cNvCxnSpPr/>
          <p:nvPr userDrawn="1"/>
        </p:nvCxnSpPr>
        <p:spPr>
          <a:xfrm>
            <a:off x="737577" y="1304925"/>
            <a:ext cx="1071977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6594D9D0-0061-43A5-A886-CFF803EDA0C1}"/>
              </a:ext>
            </a:extLst>
          </p:cNvPr>
          <p:cNvSpPr>
            <a:spLocks noGrp="1"/>
          </p:cNvSpPr>
          <p:nvPr>
            <p:ph type="body" sz="quarter" idx="22" hasCustomPrompt="1"/>
          </p:nvPr>
        </p:nvSpPr>
        <p:spPr>
          <a:xfrm>
            <a:off x="734646" y="584201"/>
            <a:ext cx="10722708" cy="720724"/>
          </a:xfrm>
          <a:prstGeom prst="rect">
            <a:avLst/>
          </a:prstGeom>
        </p:spPr>
        <p:txBody>
          <a:bodyPr tIns="0" bIns="0" anchor="t">
            <a:noAutofit/>
          </a:bodyPr>
          <a:lstStyle>
            <a:lvl1pPr>
              <a:lnSpc>
                <a:spcPct val="90000"/>
              </a:lnSpc>
              <a:spcBef>
                <a:spcPts val="0"/>
              </a:spcBef>
              <a:spcAft>
                <a:spcPts val="0"/>
              </a:spcAft>
              <a:defRPr lang="en-US" sz="2199" b="1" kern="1200" cap="none" spc="0" baseline="0" dirty="0">
                <a:solidFill>
                  <a:schemeClr val="tx1"/>
                </a:solidFill>
                <a:latin typeface="+mn-lt"/>
                <a:ea typeface="+mn-ea"/>
                <a:cs typeface="+mn-cs"/>
              </a:defRPr>
            </a:lvl1pPr>
            <a:lvl2pPr>
              <a:lnSpc>
                <a:spcPct val="100000"/>
              </a:lnSpc>
              <a:spcBef>
                <a:spcPts val="0"/>
              </a:spcBef>
              <a:spcAft>
                <a:spcPts val="0"/>
              </a:spcAft>
              <a:defRPr sz="1699" b="0" cap="none" spc="0" baseline="0">
                <a:solidFill>
                  <a:schemeClr val="tx1"/>
                </a:solidFill>
              </a:defRPr>
            </a:lvl2pPr>
          </a:lstStyle>
          <a:p>
            <a:pPr marL="0" lvl="0" indent="0" algn="l" defTabSz="179370" rtl="0" eaLnBrk="1" latinLnBrk="0" hangingPunct="1">
              <a:lnSpc>
                <a:spcPct val="100000"/>
              </a:lnSpc>
              <a:spcBef>
                <a:spcPts val="0"/>
              </a:spcBef>
              <a:spcAft>
                <a:spcPts val="0"/>
              </a:spcAft>
              <a:buFont typeface="Arial" panose="020B0604020202020204" pitchFamily="34" charset="0"/>
              <a:buNone/>
            </a:pPr>
            <a:r>
              <a:rPr lang="nl-NL" noProof="0"/>
              <a:t>Click to edit title </a:t>
            </a:r>
          </a:p>
          <a:p>
            <a:pPr lvl="1"/>
            <a:r>
              <a:rPr lang="nl-NL" noProof="0"/>
              <a:t>Second level</a:t>
            </a:r>
          </a:p>
        </p:txBody>
      </p:sp>
    </p:spTree>
    <p:extLst>
      <p:ext uri="{BB962C8B-B14F-4D97-AF65-F5344CB8AC3E}">
        <p14:creationId xmlns:p14="http://schemas.microsoft.com/office/powerpoint/2010/main" val="3239115916"/>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Highlights of our work 3x1">
    <p:spTree>
      <p:nvGrpSpPr>
        <p:cNvPr id="1" name=""/>
        <p:cNvGrpSpPr/>
        <p:nvPr/>
      </p:nvGrpSpPr>
      <p:grpSpPr>
        <a:xfrm>
          <a:off x="0" y="0"/>
          <a:ext cx="0" cy="0"/>
          <a:chOff x="0" y="0"/>
          <a:chExt cx="0" cy="0"/>
        </a:xfrm>
      </p:grpSpPr>
      <p:sp>
        <p:nvSpPr>
          <p:cNvPr id="28" name="Picture Placeholder 46">
            <a:extLst>
              <a:ext uri="{FF2B5EF4-FFF2-40B4-BE49-F238E27FC236}">
                <a16:creationId xmlns:a16="http://schemas.microsoft.com/office/drawing/2014/main" id="{637B5DF0-92FA-4C1A-BE2E-DCBE724197D0}"/>
              </a:ext>
            </a:extLst>
          </p:cNvPr>
          <p:cNvSpPr>
            <a:spLocks noGrp="1"/>
          </p:cNvSpPr>
          <p:nvPr>
            <p:ph type="pic" sz="quarter" idx="10" hasCustomPrompt="1"/>
          </p:nvPr>
        </p:nvSpPr>
        <p:spPr>
          <a:xfrm>
            <a:off x="722920" y="2351306"/>
            <a:ext cx="3245907" cy="2628000"/>
          </a:xfrm>
          <a:solidFill>
            <a:schemeClr val="accent6"/>
          </a:solidFill>
        </p:spPr>
        <p:txBody>
          <a:bodyPr anchor="ctr">
            <a:noAutofit/>
          </a:bodyPr>
          <a:lstStyle>
            <a:lvl1pPr algn="ctr">
              <a:defRPr sz="1000" b="0"/>
            </a:lvl1pPr>
          </a:lstStyle>
          <a:p>
            <a:r>
              <a:rPr lang="nl-NL" noProof="0"/>
              <a:t>CS image here</a:t>
            </a:r>
          </a:p>
        </p:txBody>
      </p:sp>
      <p:sp>
        <p:nvSpPr>
          <p:cNvPr id="29" name="Text Placeholder 48">
            <a:extLst>
              <a:ext uri="{FF2B5EF4-FFF2-40B4-BE49-F238E27FC236}">
                <a16:creationId xmlns:a16="http://schemas.microsoft.com/office/drawing/2014/main" id="{EF8F90AE-B257-4BF3-BB1E-27C15159620E}"/>
              </a:ext>
            </a:extLst>
          </p:cNvPr>
          <p:cNvSpPr>
            <a:spLocks noGrp="1"/>
          </p:cNvSpPr>
          <p:nvPr>
            <p:ph type="body" sz="quarter" idx="11" hasCustomPrompt="1"/>
          </p:nvPr>
        </p:nvSpPr>
        <p:spPr>
          <a:xfrm>
            <a:off x="722920" y="3668358"/>
            <a:ext cx="3245907" cy="1310948"/>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000" dirty="0">
                <a:solidFill>
                  <a:schemeClr val="bg1"/>
                </a:solidFill>
              </a:defRPr>
            </a:lvl2pPr>
          </a:lstStyle>
          <a:p>
            <a:pPr lvl="0">
              <a:spcAft>
                <a:spcPts val="0"/>
              </a:spcAft>
            </a:pPr>
            <a:r>
              <a:rPr lang="nl-NL" noProof="0"/>
              <a:t>Name</a:t>
            </a:r>
          </a:p>
          <a:p>
            <a:pPr lvl="1">
              <a:spcAft>
                <a:spcPts val="0"/>
              </a:spcAft>
            </a:pPr>
            <a:r>
              <a:rPr lang="nl-NL" noProof="0"/>
              <a:t>About</a:t>
            </a:r>
          </a:p>
        </p:txBody>
      </p:sp>
      <p:sp>
        <p:nvSpPr>
          <p:cNvPr id="30" name="Picture Placeholder 46">
            <a:extLst>
              <a:ext uri="{FF2B5EF4-FFF2-40B4-BE49-F238E27FC236}">
                <a16:creationId xmlns:a16="http://schemas.microsoft.com/office/drawing/2014/main" id="{31253F75-6CDD-4509-A6DF-1461A6620E52}"/>
              </a:ext>
            </a:extLst>
          </p:cNvPr>
          <p:cNvSpPr>
            <a:spLocks noGrp="1"/>
          </p:cNvSpPr>
          <p:nvPr>
            <p:ph type="pic" sz="quarter" idx="12" hasCustomPrompt="1"/>
          </p:nvPr>
        </p:nvSpPr>
        <p:spPr>
          <a:xfrm>
            <a:off x="4490986" y="2351306"/>
            <a:ext cx="3245907" cy="2628000"/>
          </a:xfrm>
          <a:solidFill>
            <a:schemeClr val="accent6"/>
          </a:solidFill>
        </p:spPr>
        <p:txBody>
          <a:bodyPr anchor="ctr">
            <a:noAutofit/>
          </a:bodyPr>
          <a:lstStyle>
            <a:lvl1pPr algn="ctr">
              <a:defRPr sz="1000" b="0"/>
            </a:lvl1pPr>
          </a:lstStyle>
          <a:p>
            <a:r>
              <a:rPr lang="nl-NL" noProof="0"/>
              <a:t>CS image here</a:t>
            </a:r>
          </a:p>
        </p:txBody>
      </p:sp>
      <p:sp>
        <p:nvSpPr>
          <p:cNvPr id="31" name="Text Placeholder 48">
            <a:extLst>
              <a:ext uri="{FF2B5EF4-FFF2-40B4-BE49-F238E27FC236}">
                <a16:creationId xmlns:a16="http://schemas.microsoft.com/office/drawing/2014/main" id="{E3D21A6D-C4C6-4544-95AD-C78D45B907FF}"/>
              </a:ext>
            </a:extLst>
          </p:cNvPr>
          <p:cNvSpPr>
            <a:spLocks noGrp="1"/>
          </p:cNvSpPr>
          <p:nvPr>
            <p:ph type="body" sz="quarter" idx="13" hasCustomPrompt="1"/>
          </p:nvPr>
        </p:nvSpPr>
        <p:spPr>
          <a:xfrm>
            <a:off x="4490986" y="3668358"/>
            <a:ext cx="3245907" cy="1310948"/>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000" dirty="0">
                <a:solidFill>
                  <a:schemeClr val="bg1"/>
                </a:solidFill>
              </a:defRPr>
            </a:lvl2pPr>
          </a:lstStyle>
          <a:p>
            <a:pPr lvl="0">
              <a:spcAft>
                <a:spcPts val="0"/>
              </a:spcAft>
            </a:pPr>
            <a:r>
              <a:rPr lang="nl-NL" noProof="0"/>
              <a:t>Name</a:t>
            </a:r>
          </a:p>
          <a:p>
            <a:pPr lvl="1">
              <a:spcAft>
                <a:spcPts val="0"/>
              </a:spcAft>
            </a:pPr>
            <a:r>
              <a:rPr lang="nl-NL" noProof="0"/>
              <a:t>About</a:t>
            </a:r>
          </a:p>
        </p:txBody>
      </p:sp>
      <p:sp>
        <p:nvSpPr>
          <p:cNvPr id="32" name="Picture Placeholder 46">
            <a:extLst>
              <a:ext uri="{FF2B5EF4-FFF2-40B4-BE49-F238E27FC236}">
                <a16:creationId xmlns:a16="http://schemas.microsoft.com/office/drawing/2014/main" id="{D1B09936-5406-4B5B-B28F-D24EA56E3BC3}"/>
              </a:ext>
            </a:extLst>
          </p:cNvPr>
          <p:cNvSpPr>
            <a:spLocks noGrp="1"/>
          </p:cNvSpPr>
          <p:nvPr>
            <p:ph type="pic" sz="quarter" idx="14" hasCustomPrompt="1"/>
          </p:nvPr>
        </p:nvSpPr>
        <p:spPr>
          <a:xfrm>
            <a:off x="8223174" y="2351306"/>
            <a:ext cx="3245907" cy="2628000"/>
          </a:xfrm>
          <a:solidFill>
            <a:schemeClr val="accent6"/>
          </a:solidFill>
        </p:spPr>
        <p:txBody>
          <a:bodyPr anchor="ctr">
            <a:noAutofit/>
          </a:bodyPr>
          <a:lstStyle>
            <a:lvl1pPr algn="ctr">
              <a:defRPr sz="1000" b="0"/>
            </a:lvl1pPr>
          </a:lstStyle>
          <a:p>
            <a:r>
              <a:rPr lang="nl-NL" noProof="0"/>
              <a:t>CS image here</a:t>
            </a:r>
          </a:p>
        </p:txBody>
      </p:sp>
      <p:sp>
        <p:nvSpPr>
          <p:cNvPr id="33" name="Text Placeholder 48">
            <a:extLst>
              <a:ext uri="{FF2B5EF4-FFF2-40B4-BE49-F238E27FC236}">
                <a16:creationId xmlns:a16="http://schemas.microsoft.com/office/drawing/2014/main" id="{5B9C63B2-D31F-4F48-B104-57B1350A9F9C}"/>
              </a:ext>
            </a:extLst>
          </p:cNvPr>
          <p:cNvSpPr>
            <a:spLocks noGrp="1"/>
          </p:cNvSpPr>
          <p:nvPr>
            <p:ph type="body" sz="quarter" idx="15" hasCustomPrompt="1"/>
          </p:nvPr>
        </p:nvSpPr>
        <p:spPr>
          <a:xfrm>
            <a:off x="8223174" y="3668358"/>
            <a:ext cx="3245907" cy="1310948"/>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000" dirty="0">
                <a:solidFill>
                  <a:schemeClr val="bg1"/>
                </a:solidFill>
              </a:defRPr>
            </a:lvl2pPr>
          </a:lstStyle>
          <a:p>
            <a:pPr lvl="0">
              <a:spcAft>
                <a:spcPts val="0"/>
              </a:spcAft>
            </a:pPr>
            <a:r>
              <a:rPr lang="nl-NL" noProof="0"/>
              <a:t>Name</a:t>
            </a:r>
          </a:p>
          <a:p>
            <a:pPr lvl="1">
              <a:spcAft>
                <a:spcPts val="0"/>
              </a:spcAft>
            </a:pPr>
            <a:r>
              <a:rPr lang="nl-NL" noProof="0"/>
              <a:t>About</a:t>
            </a:r>
          </a:p>
        </p:txBody>
      </p:sp>
      <p:cxnSp>
        <p:nvCxnSpPr>
          <p:cNvPr id="9" name="Straight Connector 8">
            <a:extLst>
              <a:ext uri="{FF2B5EF4-FFF2-40B4-BE49-F238E27FC236}">
                <a16:creationId xmlns:a16="http://schemas.microsoft.com/office/drawing/2014/main" id="{5F9E0155-1987-4118-9190-F5BAF624029A}"/>
              </a:ext>
            </a:extLst>
          </p:cNvPr>
          <p:cNvCxnSpPr/>
          <p:nvPr userDrawn="1"/>
        </p:nvCxnSpPr>
        <p:spPr>
          <a:xfrm>
            <a:off x="737577" y="1304925"/>
            <a:ext cx="1071977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 Placeholder 7">
            <a:extLst>
              <a:ext uri="{FF2B5EF4-FFF2-40B4-BE49-F238E27FC236}">
                <a16:creationId xmlns:a16="http://schemas.microsoft.com/office/drawing/2014/main" id="{A1520A56-F02B-4EC4-BEC8-27FF4A6FA830}"/>
              </a:ext>
            </a:extLst>
          </p:cNvPr>
          <p:cNvSpPr>
            <a:spLocks noGrp="1"/>
          </p:cNvSpPr>
          <p:nvPr>
            <p:ph type="body" sz="quarter" idx="22" hasCustomPrompt="1"/>
          </p:nvPr>
        </p:nvSpPr>
        <p:spPr>
          <a:xfrm>
            <a:off x="734646" y="584201"/>
            <a:ext cx="10722708" cy="720724"/>
          </a:xfrm>
          <a:prstGeom prst="rect">
            <a:avLst/>
          </a:prstGeom>
        </p:spPr>
        <p:txBody>
          <a:bodyPr tIns="0" bIns="0" anchor="t">
            <a:noAutofit/>
          </a:bodyPr>
          <a:lstStyle>
            <a:lvl1pPr>
              <a:lnSpc>
                <a:spcPct val="90000"/>
              </a:lnSpc>
              <a:spcBef>
                <a:spcPts val="0"/>
              </a:spcBef>
              <a:spcAft>
                <a:spcPts val="0"/>
              </a:spcAft>
              <a:defRPr lang="en-US" sz="2199" b="1" kern="1200" cap="none" spc="0" baseline="0" dirty="0">
                <a:solidFill>
                  <a:schemeClr val="tx1"/>
                </a:solidFill>
                <a:latin typeface="+mn-lt"/>
                <a:ea typeface="+mn-ea"/>
                <a:cs typeface="+mn-cs"/>
              </a:defRPr>
            </a:lvl1pPr>
            <a:lvl2pPr>
              <a:lnSpc>
                <a:spcPct val="100000"/>
              </a:lnSpc>
              <a:spcBef>
                <a:spcPts val="0"/>
              </a:spcBef>
              <a:spcAft>
                <a:spcPts val="0"/>
              </a:spcAft>
              <a:defRPr sz="1699" b="0" cap="none" spc="0" baseline="0">
                <a:solidFill>
                  <a:schemeClr val="tx1"/>
                </a:solidFill>
              </a:defRPr>
            </a:lvl2pPr>
          </a:lstStyle>
          <a:p>
            <a:pPr marL="0" lvl="0" indent="0" algn="l" defTabSz="179370" rtl="0" eaLnBrk="1" latinLnBrk="0" hangingPunct="1">
              <a:lnSpc>
                <a:spcPct val="100000"/>
              </a:lnSpc>
              <a:spcBef>
                <a:spcPts val="0"/>
              </a:spcBef>
              <a:spcAft>
                <a:spcPts val="0"/>
              </a:spcAft>
              <a:buFont typeface="Arial" panose="020B0604020202020204" pitchFamily="34" charset="0"/>
              <a:buNone/>
            </a:pPr>
            <a:r>
              <a:rPr lang="nl-NL" noProof="0"/>
              <a:t>Click to edit title </a:t>
            </a:r>
          </a:p>
          <a:p>
            <a:pPr lvl="1"/>
            <a:r>
              <a:rPr lang="nl-NL" noProof="0"/>
              <a:t>Second level</a:t>
            </a:r>
          </a:p>
        </p:txBody>
      </p:sp>
    </p:spTree>
    <p:extLst>
      <p:ext uri="{BB962C8B-B14F-4D97-AF65-F5344CB8AC3E}">
        <p14:creationId xmlns:p14="http://schemas.microsoft.com/office/powerpoint/2010/main" val="293406719"/>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Highlights of our work 2x2">
    <p:spTree>
      <p:nvGrpSpPr>
        <p:cNvPr id="1" name=""/>
        <p:cNvGrpSpPr/>
        <p:nvPr/>
      </p:nvGrpSpPr>
      <p:grpSpPr>
        <a:xfrm>
          <a:off x="0" y="0"/>
          <a:ext cx="0" cy="0"/>
          <a:chOff x="0" y="0"/>
          <a:chExt cx="0" cy="0"/>
        </a:xfrm>
      </p:grpSpPr>
      <p:sp>
        <p:nvSpPr>
          <p:cNvPr id="28" name="Picture Placeholder 46">
            <a:extLst>
              <a:ext uri="{FF2B5EF4-FFF2-40B4-BE49-F238E27FC236}">
                <a16:creationId xmlns:a16="http://schemas.microsoft.com/office/drawing/2014/main" id="{637B5DF0-92FA-4C1A-BE2E-DCBE724197D0}"/>
              </a:ext>
            </a:extLst>
          </p:cNvPr>
          <p:cNvSpPr>
            <a:spLocks noGrp="1"/>
          </p:cNvSpPr>
          <p:nvPr>
            <p:ph type="pic" sz="quarter" idx="10" hasCustomPrompt="1"/>
          </p:nvPr>
        </p:nvSpPr>
        <p:spPr>
          <a:xfrm>
            <a:off x="722919" y="1520825"/>
            <a:ext cx="5114448" cy="2138002"/>
          </a:xfrm>
          <a:solidFill>
            <a:schemeClr val="accent6"/>
          </a:solidFill>
        </p:spPr>
        <p:txBody>
          <a:bodyPr anchor="ctr">
            <a:noAutofit/>
          </a:bodyPr>
          <a:lstStyle>
            <a:lvl1pPr algn="ctr">
              <a:defRPr sz="1000" b="0"/>
            </a:lvl1pPr>
          </a:lstStyle>
          <a:p>
            <a:r>
              <a:rPr lang="nl-NL" noProof="0"/>
              <a:t>CS image here</a:t>
            </a:r>
          </a:p>
        </p:txBody>
      </p:sp>
      <p:sp>
        <p:nvSpPr>
          <p:cNvPr id="29" name="Text Placeholder 48">
            <a:extLst>
              <a:ext uri="{FF2B5EF4-FFF2-40B4-BE49-F238E27FC236}">
                <a16:creationId xmlns:a16="http://schemas.microsoft.com/office/drawing/2014/main" id="{EF8F90AE-B257-4BF3-BB1E-27C15159620E}"/>
              </a:ext>
            </a:extLst>
          </p:cNvPr>
          <p:cNvSpPr>
            <a:spLocks noGrp="1"/>
          </p:cNvSpPr>
          <p:nvPr>
            <p:ph type="body" sz="quarter" idx="11" hasCustomPrompt="1"/>
          </p:nvPr>
        </p:nvSpPr>
        <p:spPr>
          <a:xfrm>
            <a:off x="722919" y="2592594"/>
            <a:ext cx="5114448" cy="1066235"/>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000" dirty="0">
                <a:solidFill>
                  <a:schemeClr val="bg1"/>
                </a:solidFill>
              </a:defRPr>
            </a:lvl2pPr>
          </a:lstStyle>
          <a:p>
            <a:pPr lvl="0">
              <a:spcAft>
                <a:spcPts val="0"/>
              </a:spcAft>
            </a:pPr>
            <a:r>
              <a:rPr lang="nl-NL" noProof="0"/>
              <a:t>Name</a:t>
            </a:r>
          </a:p>
          <a:p>
            <a:pPr lvl="1">
              <a:spcAft>
                <a:spcPts val="0"/>
              </a:spcAft>
            </a:pPr>
            <a:r>
              <a:rPr lang="nl-NL" noProof="0"/>
              <a:t>About</a:t>
            </a:r>
          </a:p>
        </p:txBody>
      </p:sp>
      <p:sp>
        <p:nvSpPr>
          <p:cNvPr id="30" name="Picture Placeholder 46">
            <a:extLst>
              <a:ext uri="{FF2B5EF4-FFF2-40B4-BE49-F238E27FC236}">
                <a16:creationId xmlns:a16="http://schemas.microsoft.com/office/drawing/2014/main" id="{31253F75-6CDD-4509-A6DF-1461A6620E52}"/>
              </a:ext>
            </a:extLst>
          </p:cNvPr>
          <p:cNvSpPr>
            <a:spLocks noGrp="1"/>
          </p:cNvSpPr>
          <p:nvPr>
            <p:ph type="pic" sz="quarter" idx="12" hasCustomPrompt="1"/>
          </p:nvPr>
        </p:nvSpPr>
        <p:spPr>
          <a:xfrm>
            <a:off x="6354634" y="1520825"/>
            <a:ext cx="5114448" cy="2138002"/>
          </a:xfrm>
          <a:solidFill>
            <a:schemeClr val="accent6"/>
          </a:solidFill>
        </p:spPr>
        <p:txBody>
          <a:bodyPr anchor="ctr">
            <a:noAutofit/>
          </a:bodyPr>
          <a:lstStyle>
            <a:lvl1pPr algn="ctr">
              <a:defRPr sz="1000" b="0"/>
            </a:lvl1pPr>
          </a:lstStyle>
          <a:p>
            <a:r>
              <a:rPr lang="nl-NL" noProof="0"/>
              <a:t>CS image here</a:t>
            </a:r>
          </a:p>
        </p:txBody>
      </p:sp>
      <p:sp>
        <p:nvSpPr>
          <p:cNvPr id="31" name="Text Placeholder 48">
            <a:extLst>
              <a:ext uri="{FF2B5EF4-FFF2-40B4-BE49-F238E27FC236}">
                <a16:creationId xmlns:a16="http://schemas.microsoft.com/office/drawing/2014/main" id="{E3D21A6D-C4C6-4544-95AD-C78D45B907FF}"/>
              </a:ext>
            </a:extLst>
          </p:cNvPr>
          <p:cNvSpPr>
            <a:spLocks noGrp="1"/>
          </p:cNvSpPr>
          <p:nvPr>
            <p:ph type="body" sz="quarter" idx="13" hasCustomPrompt="1"/>
          </p:nvPr>
        </p:nvSpPr>
        <p:spPr>
          <a:xfrm>
            <a:off x="6354634" y="2592594"/>
            <a:ext cx="5114448" cy="1066235"/>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000" dirty="0">
                <a:solidFill>
                  <a:schemeClr val="bg1"/>
                </a:solidFill>
              </a:defRPr>
            </a:lvl2pPr>
          </a:lstStyle>
          <a:p>
            <a:pPr lvl="0">
              <a:spcAft>
                <a:spcPts val="0"/>
              </a:spcAft>
            </a:pPr>
            <a:r>
              <a:rPr lang="nl-NL" noProof="0"/>
              <a:t>Name</a:t>
            </a:r>
          </a:p>
          <a:p>
            <a:pPr lvl="1">
              <a:spcAft>
                <a:spcPts val="0"/>
              </a:spcAft>
            </a:pPr>
            <a:r>
              <a:rPr lang="nl-NL" noProof="0"/>
              <a:t>About</a:t>
            </a:r>
          </a:p>
        </p:txBody>
      </p:sp>
      <p:sp>
        <p:nvSpPr>
          <p:cNvPr id="32" name="Picture Placeholder 46">
            <a:extLst>
              <a:ext uri="{FF2B5EF4-FFF2-40B4-BE49-F238E27FC236}">
                <a16:creationId xmlns:a16="http://schemas.microsoft.com/office/drawing/2014/main" id="{D1B09936-5406-4B5B-B28F-D24EA56E3BC3}"/>
              </a:ext>
            </a:extLst>
          </p:cNvPr>
          <p:cNvSpPr>
            <a:spLocks noGrp="1"/>
          </p:cNvSpPr>
          <p:nvPr>
            <p:ph type="pic" sz="quarter" idx="14" hasCustomPrompt="1"/>
          </p:nvPr>
        </p:nvSpPr>
        <p:spPr>
          <a:xfrm>
            <a:off x="722919" y="4026254"/>
            <a:ext cx="5114448" cy="2138002"/>
          </a:xfrm>
          <a:solidFill>
            <a:schemeClr val="accent6"/>
          </a:solidFill>
        </p:spPr>
        <p:txBody>
          <a:bodyPr anchor="ctr">
            <a:noAutofit/>
          </a:bodyPr>
          <a:lstStyle>
            <a:lvl1pPr algn="ctr">
              <a:defRPr sz="1000" b="0"/>
            </a:lvl1pPr>
          </a:lstStyle>
          <a:p>
            <a:r>
              <a:rPr lang="nl-NL" noProof="0"/>
              <a:t>CS image here</a:t>
            </a:r>
          </a:p>
        </p:txBody>
      </p:sp>
      <p:sp>
        <p:nvSpPr>
          <p:cNvPr id="33" name="Text Placeholder 48">
            <a:extLst>
              <a:ext uri="{FF2B5EF4-FFF2-40B4-BE49-F238E27FC236}">
                <a16:creationId xmlns:a16="http://schemas.microsoft.com/office/drawing/2014/main" id="{5B9C63B2-D31F-4F48-B104-57B1350A9F9C}"/>
              </a:ext>
            </a:extLst>
          </p:cNvPr>
          <p:cNvSpPr>
            <a:spLocks noGrp="1"/>
          </p:cNvSpPr>
          <p:nvPr>
            <p:ph type="body" sz="quarter" idx="15" hasCustomPrompt="1"/>
          </p:nvPr>
        </p:nvSpPr>
        <p:spPr>
          <a:xfrm>
            <a:off x="722919" y="5099615"/>
            <a:ext cx="5114448" cy="1066235"/>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000" dirty="0">
                <a:solidFill>
                  <a:schemeClr val="bg1"/>
                </a:solidFill>
              </a:defRPr>
            </a:lvl2pPr>
          </a:lstStyle>
          <a:p>
            <a:pPr lvl="0">
              <a:spcAft>
                <a:spcPts val="0"/>
              </a:spcAft>
            </a:pPr>
            <a:r>
              <a:rPr lang="nl-NL" noProof="0"/>
              <a:t>Name</a:t>
            </a:r>
          </a:p>
          <a:p>
            <a:pPr lvl="1">
              <a:spcAft>
                <a:spcPts val="0"/>
              </a:spcAft>
            </a:pPr>
            <a:r>
              <a:rPr lang="nl-NL" noProof="0"/>
              <a:t>About</a:t>
            </a:r>
          </a:p>
        </p:txBody>
      </p:sp>
      <p:sp>
        <p:nvSpPr>
          <p:cNvPr id="34" name="Picture Placeholder 46">
            <a:extLst>
              <a:ext uri="{FF2B5EF4-FFF2-40B4-BE49-F238E27FC236}">
                <a16:creationId xmlns:a16="http://schemas.microsoft.com/office/drawing/2014/main" id="{D6B1107C-C03C-4E9C-8904-58D26275616D}"/>
              </a:ext>
            </a:extLst>
          </p:cNvPr>
          <p:cNvSpPr>
            <a:spLocks noGrp="1"/>
          </p:cNvSpPr>
          <p:nvPr>
            <p:ph type="pic" sz="quarter" idx="18" hasCustomPrompt="1"/>
          </p:nvPr>
        </p:nvSpPr>
        <p:spPr>
          <a:xfrm>
            <a:off x="6354634" y="4027848"/>
            <a:ext cx="5114448" cy="2138002"/>
          </a:xfrm>
          <a:solidFill>
            <a:schemeClr val="accent6"/>
          </a:solidFill>
        </p:spPr>
        <p:txBody>
          <a:bodyPr anchor="ctr">
            <a:noAutofit/>
          </a:bodyPr>
          <a:lstStyle>
            <a:lvl1pPr algn="ctr">
              <a:defRPr sz="1000" b="0"/>
            </a:lvl1pPr>
          </a:lstStyle>
          <a:p>
            <a:r>
              <a:rPr lang="nl-NL" noProof="0"/>
              <a:t>CS image here</a:t>
            </a:r>
          </a:p>
        </p:txBody>
      </p:sp>
      <p:sp>
        <p:nvSpPr>
          <p:cNvPr id="35" name="Text Placeholder 48">
            <a:extLst>
              <a:ext uri="{FF2B5EF4-FFF2-40B4-BE49-F238E27FC236}">
                <a16:creationId xmlns:a16="http://schemas.microsoft.com/office/drawing/2014/main" id="{00DA3998-06BC-4499-B580-45E1FAF94A44}"/>
              </a:ext>
            </a:extLst>
          </p:cNvPr>
          <p:cNvSpPr>
            <a:spLocks noGrp="1"/>
          </p:cNvSpPr>
          <p:nvPr>
            <p:ph type="body" sz="quarter" idx="19" hasCustomPrompt="1"/>
          </p:nvPr>
        </p:nvSpPr>
        <p:spPr>
          <a:xfrm>
            <a:off x="6354634" y="5099615"/>
            <a:ext cx="5114448" cy="1066235"/>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000" dirty="0">
                <a:solidFill>
                  <a:schemeClr val="bg1"/>
                </a:solidFill>
              </a:defRPr>
            </a:lvl2pPr>
          </a:lstStyle>
          <a:p>
            <a:pPr lvl="0">
              <a:spcAft>
                <a:spcPts val="0"/>
              </a:spcAft>
            </a:pPr>
            <a:r>
              <a:rPr lang="nl-NL" noProof="0"/>
              <a:t>Name</a:t>
            </a:r>
          </a:p>
          <a:p>
            <a:pPr lvl="1">
              <a:spcAft>
                <a:spcPts val="0"/>
              </a:spcAft>
            </a:pPr>
            <a:r>
              <a:rPr lang="nl-NL" noProof="0"/>
              <a:t>About</a:t>
            </a:r>
          </a:p>
        </p:txBody>
      </p:sp>
      <p:cxnSp>
        <p:nvCxnSpPr>
          <p:cNvPr id="11" name="Straight Connector 10">
            <a:extLst>
              <a:ext uri="{FF2B5EF4-FFF2-40B4-BE49-F238E27FC236}">
                <a16:creationId xmlns:a16="http://schemas.microsoft.com/office/drawing/2014/main" id="{9BA0C06B-00B7-47D7-8CD8-63F44ACE91B5}"/>
              </a:ext>
            </a:extLst>
          </p:cNvPr>
          <p:cNvCxnSpPr/>
          <p:nvPr userDrawn="1"/>
        </p:nvCxnSpPr>
        <p:spPr>
          <a:xfrm>
            <a:off x="737577" y="1304925"/>
            <a:ext cx="1071977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ext Placeholder 7">
            <a:extLst>
              <a:ext uri="{FF2B5EF4-FFF2-40B4-BE49-F238E27FC236}">
                <a16:creationId xmlns:a16="http://schemas.microsoft.com/office/drawing/2014/main" id="{CB7D824C-D2D1-4B5F-A818-FCEBDAA6A830}"/>
              </a:ext>
            </a:extLst>
          </p:cNvPr>
          <p:cNvSpPr>
            <a:spLocks noGrp="1"/>
          </p:cNvSpPr>
          <p:nvPr>
            <p:ph type="body" sz="quarter" idx="22" hasCustomPrompt="1"/>
          </p:nvPr>
        </p:nvSpPr>
        <p:spPr>
          <a:xfrm>
            <a:off x="734646" y="584201"/>
            <a:ext cx="10722708" cy="720724"/>
          </a:xfrm>
          <a:prstGeom prst="rect">
            <a:avLst/>
          </a:prstGeom>
        </p:spPr>
        <p:txBody>
          <a:bodyPr tIns="0" bIns="0" anchor="t">
            <a:noAutofit/>
          </a:bodyPr>
          <a:lstStyle>
            <a:lvl1pPr>
              <a:lnSpc>
                <a:spcPct val="90000"/>
              </a:lnSpc>
              <a:spcBef>
                <a:spcPts val="0"/>
              </a:spcBef>
              <a:spcAft>
                <a:spcPts val="0"/>
              </a:spcAft>
              <a:defRPr lang="en-US" sz="2199" b="1" kern="1200" cap="none" spc="0" baseline="0" dirty="0">
                <a:solidFill>
                  <a:schemeClr val="tx1"/>
                </a:solidFill>
                <a:latin typeface="+mn-lt"/>
                <a:ea typeface="+mn-ea"/>
                <a:cs typeface="+mn-cs"/>
              </a:defRPr>
            </a:lvl1pPr>
            <a:lvl2pPr>
              <a:lnSpc>
                <a:spcPct val="100000"/>
              </a:lnSpc>
              <a:spcBef>
                <a:spcPts val="0"/>
              </a:spcBef>
              <a:spcAft>
                <a:spcPts val="0"/>
              </a:spcAft>
              <a:defRPr sz="1699" b="0" cap="none" spc="0" baseline="0">
                <a:solidFill>
                  <a:schemeClr val="tx1"/>
                </a:solidFill>
              </a:defRPr>
            </a:lvl2pPr>
          </a:lstStyle>
          <a:p>
            <a:pPr marL="0" lvl="0" indent="0" algn="l" defTabSz="179370" rtl="0" eaLnBrk="1" latinLnBrk="0" hangingPunct="1">
              <a:lnSpc>
                <a:spcPct val="100000"/>
              </a:lnSpc>
              <a:spcBef>
                <a:spcPts val="0"/>
              </a:spcBef>
              <a:spcAft>
                <a:spcPts val="0"/>
              </a:spcAft>
              <a:buFont typeface="Arial" panose="020B0604020202020204" pitchFamily="34" charset="0"/>
              <a:buNone/>
            </a:pPr>
            <a:r>
              <a:rPr lang="nl-NL" noProof="0"/>
              <a:t>Click to edit title </a:t>
            </a:r>
          </a:p>
          <a:p>
            <a:pPr lvl="1"/>
            <a:r>
              <a:rPr lang="nl-NL" noProof="0"/>
              <a:t>Second level</a:t>
            </a:r>
          </a:p>
        </p:txBody>
      </p:sp>
    </p:spTree>
    <p:extLst>
      <p:ext uri="{BB962C8B-B14F-4D97-AF65-F5344CB8AC3E}">
        <p14:creationId xmlns:p14="http://schemas.microsoft.com/office/powerpoint/2010/main" val="194008372"/>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Highlights of our work 3x2">
    <p:spTree>
      <p:nvGrpSpPr>
        <p:cNvPr id="1" name=""/>
        <p:cNvGrpSpPr/>
        <p:nvPr/>
      </p:nvGrpSpPr>
      <p:grpSpPr>
        <a:xfrm>
          <a:off x="0" y="0"/>
          <a:ext cx="0" cy="0"/>
          <a:chOff x="0" y="0"/>
          <a:chExt cx="0" cy="0"/>
        </a:xfrm>
      </p:grpSpPr>
      <p:sp>
        <p:nvSpPr>
          <p:cNvPr id="28" name="Picture Placeholder 46">
            <a:extLst>
              <a:ext uri="{FF2B5EF4-FFF2-40B4-BE49-F238E27FC236}">
                <a16:creationId xmlns:a16="http://schemas.microsoft.com/office/drawing/2014/main" id="{637B5DF0-92FA-4C1A-BE2E-DCBE724197D0}"/>
              </a:ext>
            </a:extLst>
          </p:cNvPr>
          <p:cNvSpPr>
            <a:spLocks noGrp="1"/>
          </p:cNvSpPr>
          <p:nvPr>
            <p:ph type="pic" sz="quarter" idx="10" hasCustomPrompt="1"/>
          </p:nvPr>
        </p:nvSpPr>
        <p:spPr>
          <a:xfrm>
            <a:off x="722920" y="1520826"/>
            <a:ext cx="3245907" cy="2167987"/>
          </a:xfrm>
          <a:solidFill>
            <a:schemeClr val="accent6"/>
          </a:solidFill>
        </p:spPr>
        <p:txBody>
          <a:bodyPr anchor="ctr">
            <a:noAutofit/>
          </a:bodyPr>
          <a:lstStyle>
            <a:lvl1pPr algn="ctr">
              <a:defRPr sz="1000" b="0"/>
            </a:lvl1pPr>
          </a:lstStyle>
          <a:p>
            <a:r>
              <a:rPr lang="nl-NL" noProof="0"/>
              <a:t>CS image here</a:t>
            </a:r>
          </a:p>
        </p:txBody>
      </p:sp>
      <p:sp>
        <p:nvSpPr>
          <p:cNvPr id="29" name="Text Placeholder 48">
            <a:extLst>
              <a:ext uri="{FF2B5EF4-FFF2-40B4-BE49-F238E27FC236}">
                <a16:creationId xmlns:a16="http://schemas.microsoft.com/office/drawing/2014/main" id="{EF8F90AE-B257-4BF3-BB1E-27C15159620E}"/>
              </a:ext>
            </a:extLst>
          </p:cNvPr>
          <p:cNvSpPr>
            <a:spLocks noGrp="1"/>
          </p:cNvSpPr>
          <p:nvPr>
            <p:ph type="body" sz="quarter" idx="11" hasCustomPrompt="1"/>
          </p:nvPr>
        </p:nvSpPr>
        <p:spPr>
          <a:xfrm>
            <a:off x="722920" y="2603352"/>
            <a:ext cx="3245907" cy="1085462"/>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000" dirty="0">
                <a:solidFill>
                  <a:schemeClr val="bg1"/>
                </a:solidFill>
              </a:defRPr>
            </a:lvl2pPr>
          </a:lstStyle>
          <a:p>
            <a:pPr lvl="0">
              <a:spcAft>
                <a:spcPts val="0"/>
              </a:spcAft>
            </a:pPr>
            <a:r>
              <a:rPr lang="nl-NL" noProof="0"/>
              <a:t>Name</a:t>
            </a:r>
          </a:p>
          <a:p>
            <a:pPr lvl="1">
              <a:spcAft>
                <a:spcPts val="0"/>
              </a:spcAft>
            </a:pPr>
            <a:r>
              <a:rPr lang="nl-NL" noProof="0"/>
              <a:t>About</a:t>
            </a:r>
          </a:p>
        </p:txBody>
      </p:sp>
      <p:sp>
        <p:nvSpPr>
          <p:cNvPr id="30" name="Picture Placeholder 46">
            <a:extLst>
              <a:ext uri="{FF2B5EF4-FFF2-40B4-BE49-F238E27FC236}">
                <a16:creationId xmlns:a16="http://schemas.microsoft.com/office/drawing/2014/main" id="{31253F75-6CDD-4509-A6DF-1461A6620E52}"/>
              </a:ext>
            </a:extLst>
          </p:cNvPr>
          <p:cNvSpPr>
            <a:spLocks noGrp="1"/>
          </p:cNvSpPr>
          <p:nvPr>
            <p:ph type="pic" sz="quarter" idx="12" hasCustomPrompt="1"/>
          </p:nvPr>
        </p:nvSpPr>
        <p:spPr>
          <a:xfrm>
            <a:off x="4490986" y="1520826"/>
            <a:ext cx="3245907" cy="2167987"/>
          </a:xfrm>
          <a:solidFill>
            <a:schemeClr val="accent6"/>
          </a:solidFill>
        </p:spPr>
        <p:txBody>
          <a:bodyPr anchor="ctr">
            <a:noAutofit/>
          </a:bodyPr>
          <a:lstStyle>
            <a:lvl1pPr algn="ctr">
              <a:defRPr sz="1000" b="0"/>
            </a:lvl1pPr>
          </a:lstStyle>
          <a:p>
            <a:r>
              <a:rPr lang="nl-NL" noProof="0"/>
              <a:t>CS image here</a:t>
            </a:r>
          </a:p>
        </p:txBody>
      </p:sp>
      <p:sp>
        <p:nvSpPr>
          <p:cNvPr id="31" name="Text Placeholder 48">
            <a:extLst>
              <a:ext uri="{FF2B5EF4-FFF2-40B4-BE49-F238E27FC236}">
                <a16:creationId xmlns:a16="http://schemas.microsoft.com/office/drawing/2014/main" id="{E3D21A6D-C4C6-4544-95AD-C78D45B907FF}"/>
              </a:ext>
            </a:extLst>
          </p:cNvPr>
          <p:cNvSpPr>
            <a:spLocks noGrp="1"/>
          </p:cNvSpPr>
          <p:nvPr>
            <p:ph type="body" sz="quarter" idx="13" hasCustomPrompt="1"/>
          </p:nvPr>
        </p:nvSpPr>
        <p:spPr>
          <a:xfrm>
            <a:off x="4490986" y="2603352"/>
            <a:ext cx="3245907" cy="1085462"/>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000" dirty="0">
                <a:solidFill>
                  <a:schemeClr val="bg1"/>
                </a:solidFill>
              </a:defRPr>
            </a:lvl2pPr>
          </a:lstStyle>
          <a:p>
            <a:pPr lvl="0">
              <a:spcAft>
                <a:spcPts val="0"/>
              </a:spcAft>
            </a:pPr>
            <a:r>
              <a:rPr lang="nl-NL" noProof="0"/>
              <a:t>Name</a:t>
            </a:r>
          </a:p>
          <a:p>
            <a:pPr lvl="1">
              <a:spcAft>
                <a:spcPts val="0"/>
              </a:spcAft>
            </a:pPr>
            <a:r>
              <a:rPr lang="nl-NL" noProof="0"/>
              <a:t>About</a:t>
            </a:r>
          </a:p>
        </p:txBody>
      </p:sp>
      <p:sp>
        <p:nvSpPr>
          <p:cNvPr id="32" name="Picture Placeholder 46">
            <a:extLst>
              <a:ext uri="{FF2B5EF4-FFF2-40B4-BE49-F238E27FC236}">
                <a16:creationId xmlns:a16="http://schemas.microsoft.com/office/drawing/2014/main" id="{D1B09936-5406-4B5B-B28F-D24EA56E3BC3}"/>
              </a:ext>
            </a:extLst>
          </p:cNvPr>
          <p:cNvSpPr>
            <a:spLocks noGrp="1"/>
          </p:cNvSpPr>
          <p:nvPr>
            <p:ph type="pic" sz="quarter" idx="14" hasCustomPrompt="1"/>
          </p:nvPr>
        </p:nvSpPr>
        <p:spPr>
          <a:xfrm>
            <a:off x="8223174" y="1520826"/>
            <a:ext cx="3245907" cy="2167987"/>
          </a:xfrm>
          <a:solidFill>
            <a:schemeClr val="accent6"/>
          </a:solidFill>
        </p:spPr>
        <p:txBody>
          <a:bodyPr anchor="ctr">
            <a:noAutofit/>
          </a:bodyPr>
          <a:lstStyle>
            <a:lvl1pPr algn="ctr">
              <a:defRPr sz="1000" b="0"/>
            </a:lvl1pPr>
          </a:lstStyle>
          <a:p>
            <a:r>
              <a:rPr lang="nl-NL" noProof="0"/>
              <a:t>CS image here</a:t>
            </a:r>
          </a:p>
        </p:txBody>
      </p:sp>
      <p:sp>
        <p:nvSpPr>
          <p:cNvPr id="33" name="Text Placeholder 48">
            <a:extLst>
              <a:ext uri="{FF2B5EF4-FFF2-40B4-BE49-F238E27FC236}">
                <a16:creationId xmlns:a16="http://schemas.microsoft.com/office/drawing/2014/main" id="{5B9C63B2-D31F-4F48-B104-57B1350A9F9C}"/>
              </a:ext>
            </a:extLst>
          </p:cNvPr>
          <p:cNvSpPr>
            <a:spLocks noGrp="1"/>
          </p:cNvSpPr>
          <p:nvPr>
            <p:ph type="body" sz="quarter" idx="15" hasCustomPrompt="1"/>
          </p:nvPr>
        </p:nvSpPr>
        <p:spPr>
          <a:xfrm>
            <a:off x="8223174" y="2603352"/>
            <a:ext cx="3245907" cy="1085462"/>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000" dirty="0">
                <a:solidFill>
                  <a:schemeClr val="bg1"/>
                </a:solidFill>
              </a:defRPr>
            </a:lvl2pPr>
          </a:lstStyle>
          <a:p>
            <a:pPr lvl="0">
              <a:spcAft>
                <a:spcPts val="0"/>
              </a:spcAft>
            </a:pPr>
            <a:r>
              <a:rPr lang="nl-NL" noProof="0"/>
              <a:t>Name</a:t>
            </a:r>
          </a:p>
          <a:p>
            <a:pPr lvl="1">
              <a:spcAft>
                <a:spcPts val="0"/>
              </a:spcAft>
            </a:pPr>
            <a:r>
              <a:rPr lang="nl-NL" noProof="0"/>
              <a:t>About</a:t>
            </a:r>
          </a:p>
        </p:txBody>
      </p:sp>
      <p:sp>
        <p:nvSpPr>
          <p:cNvPr id="34" name="Picture Placeholder 46">
            <a:extLst>
              <a:ext uri="{FF2B5EF4-FFF2-40B4-BE49-F238E27FC236}">
                <a16:creationId xmlns:a16="http://schemas.microsoft.com/office/drawing/2014/main" id="{D6B1107C-C03C-4E9C-8904-58D26275616D}"/>
              </a:ext>
            </a:extLst>
          </p:cNvPr>
          <p:cNvSpPr>
            <a:spLocks noGrp="1"/>
          </p:cNvSpPr>
          <p:nvPr>
            <p:ph type="pic" sz="quarter" idx="18" hasCustomPrompt="1"/>
          </p:nvPr>
        </p:nvSpPr>
        <p:spPr>
          <a:xfrm>
            <a:off x="722920" y="3996648"/>
            <a:ext cx="3245907" cy="2167987"/>
          </a:xfrm>
          <a:solidFill>
            <a:schemeClr val="accent6"/>
          </a:solidFill>
        </p:spPr>
        <p:txBody>
          <a:bodyPr anchor="ctr">
            <a:noAutofit/>
          </a:bodyPr>
          <a:lstStyle>
            <a:lvl1pPr algn="ctr">
              <a:defRPr sz="1000" b="0"/>
            </a:lvl1pPr>
          </a:lstStyle>
          <a:p>
            <a:r>
              <a:rPr lang="nl-NL" noProof="0"/>
              <a:t>CS image here</a:t>
            </a:r>
          </a:p>
        </p:txBody>
      </p:sp>
      <p:sp>
        <p:nvSpPr>
          <p:cNvPr id="35" name="Text Placeholder 48">
            <a:extLst>
              <a:ext uri="{FF2B5EF4-FFF2-40B4-BE49-F238E27FC236}">
                <a16:creationId xmlns:a16="http://schemas.microsoft.com/office/drawing/2014/main" id="{00DA3998-06BC-4499-B580-45E1FAF94A44}"/>
              </a:ext>
            </a:extLst>
          </p:cNvPr>
          <p:cNvSpPr>
            <a:spLocks noGrp="1"/>
          </p:cNvSpPr>
          <p:nvPr>
            <p:ph type="body" sz="quarter" idx="19" hasCustomPrompt="1"/>
          </p:nvPr>
        </p:nvSpPr>
        <p:spPr>
          <a:xfrm>
            <a:off x="722920" y="5079173"/>
            <a:ext cx="3245907" cy="1085462"/>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000" dirty="0">
                <a:solidFill>
                  <a:schemeClr val="bg1"/>
                </a:solidFill>
              </a:defRPr>
            </a:lvl2pPr>
          </a:lstStyle>
          <a:p>
            <a:pPr lvl="0">
              <a:spcAft>
                <a:spcPts val="0"/>
              </a:spcAft>
            </a:pPr>
            <a:r>
              <a:rPr lang="nl-NL" noProof="0"/>
              <a:t>Name</a:t>
            </a:r>
          </a:p>
          <a:p>
            <a:pPr lvl="1">
              <a:spcAft>
                <a:spcPts val="0"/>
              </a:spcAft>
            </a:pPr>
            <a:r>
              <a:rPr lang="nl-NL" noProof="0"/>
              <a:t>About</a:t>
            </a:r>
          </a:p>
        </p:txBody>
      </p:sp>
      <p:sp>
        <p:nvSpPr>
          <p:cNvPr id="36" name="Picture Placeholder 46">
            <a:extLst>
              <a:ext uri="{FF2B5EF4-FFF2-40B4-BE49-F238E27FC236}">
                <a16:creationId xmlns:a16="http://schemas.microsoft.com/office/drawing/2014/main" id="{A277C4E7-8DF7-427F-B8D5-E4E0AD321B2F}"/>
              </a:ext>
            </a:extLst>
          </p:cNvPr>
          <p:cNvSpPr>
            <a:spLocks noGrp="1"/>
          </p:cNvSpPr>
          <p:nvPr>
            <p:ph type="pic" sz="quarter" idx="20" hasCustomPrompt="1"/>
          </p:nvPr>
        </p:nvSpPr>
        <p:spPr>
          <a:xfrm>
            <a:off x="4490986" y="3996648"/>
            <a:ext cx="3245907" cy="2167987"/>
          </a:xfrm>
          <a:solidFill>
            <a:schemeClr val="accent6"/>
          </a:solidFill>
        </p:spPr>
        <p:txBody>
          <a:bodyPr anchor="ctr">
            <a:noAutofit/>
          </a:bodyPr>
          <a:lstStyle>
            <a:lvl1pPr algn="ctr">
              <a:defRPr sz="1000" b="0"/>
            </a:lvl1pPr>
          </a:lstStyle>
          <a:p>
            <a:r>
              <a:rPr lang="nl-NL" noProof="0"/>
              <a:t>CS image here</a:t>
            </a:r>
          </a:p>
        </p:txBody>
      </p:sp>
      <p:sp>
        <p:nvSpPr>
          <p:cNvPr id="37" name="Text Placeholder 48">
            <a:extLst>
              <a:ext uri="{FF2B5EF4-FFF2-40B4-BE49-F238E27FC236}">
                <a16:creationId xmlns:a16="http://schemas.microsoft.com/office/drawing/2014/main" id="{23958FA4-1F43-409C-917B-418972814734}"/>
              </a:ext>
            </a:extLst>
          </p:cNvPr>
          <p:cNvSpPr>
            <a:spLocks noGrp="1"/>
          </p:cNvSpPr>
          <p:nvPr>
            <p:ph type="body" sz="quarter" idx="21" hasCustomPrompt="1"/>
          </p:nvPr>
        </p:nvSpPr>
        <p:spPr>
          <a:xfrm>
            <a:off x="4490986" y="5079173"/>
            <a:ext cx="3245907" cy="1085462"/>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000" dirty="0">
                <a:solidFill>
                  <a:schemeClr val="bg1"/>
                </a:solidFill>
              </a:defRPr>
            </a:lvl2pPr>
          </a:lstStyle>
          <a:p>
            <a:pPr lvl="0">
              <a:spcAft>
                <a:spcPts val="0"/>
              </a:spcAft>
            </a:pPr>
            <a:r>
              <a:rPr lang="nl-NL" noProof="0"/>
              <a:t>Name</a:t>
            </a:r>
          </a:p>
          <a:p>
            <a:pPr lvl="1">
              <a:spcAft>
                <a:spcPts val="0"/>
              </a:spcAft>
            </a:pPr>
            <a:r>
              <a:rPr lang="nl-NL" noProof="0"/>
              <a:t>About</a:t>
            </a:r>
          </a:p>
        </p:txBody>
      </p:sp>
      <p:sp>
        <p:nvSpPr>
          <p:cNvPr id="38" name="Picture Placeholder 46">
            <a:extLst>
              <a:ext uri="{FF2B5EF4-FFF2-40B4-BE49-F238E27FC236}">
                <a16:creationId xmlns:a16="http://schemas.microsoft.com/office/drawing/2014/main" id="{910FA06E-7145-48B5-A087-39874E38AE96}"/>
              </a:ext>
            </a:extLst>
          </p:cNvPr>
          <p:cNvSpPr>
            <a:spLocks noGrp="1"/>
          </p:cNvSpPr>
          <p:nvPr>
            <p:ph type="pic" sz="quarter" idx="22" hasCustomPrompt="1"/>
          </p:nvPr>
        </p:nvSpPr>
        <p:spPr>
          <a:xfrm>
            <a:off x="8223174" y="3996648"/>
            <a:ext cx="3245907" cy="2167987"/>
          </a:xfrm>
          <a:solidFill>
            <a:schemeClr val="accent6"/>
          </a:solidFill>
        </p:spPr>
        <p:txBody>
          <a:bodyPr anchor="ctr">
            <a:noAutofit/>
          </a:bodyPr>
          <a:lstStyle>
            <a:lvl1pPr algn="ctr">
              <a:defRPr sz="1000" b="0"/>
            </a:lvl1pPr>
          </a:lstStyle>
          <a:p>
            <a:r>
              <a:rPr lang="nl-NL" noProof="0"/>
              <a:t>CS image here</a:t>
            </a:r>
          </a:p>
        </p:txBody>
      </p:sp>
      <p:sp>
        <p:nvSpPr>
          <p:cNvPr id="39" name="Text Placeholder 48">
            <a:extLst>
              <a:ext uri="{FF2B5EF4-FFF2-40B4-BE49-F238E27FC236}">
                <a16:creationId xmlns:a16="http://schemas.microsoft.com/office/drawing/2014/main" id="{882AD88A-CB5D-46B5-8CB6-E63F3017EA0F}"/>
              </a:ext>
            </a:extLst>
          </p:cNvPr>
          <p:cNvSpPr>
            <a:spLocks noGrp="1"/>
          </p:cNvSpPr>
          <p:nvPr>
            <p:ph type="body" sz="quarter" idx="23" hasCustomPrompt="1"/>
          </p:nvPr>
        </p:nvSpPr>
        <p:spPr>
          <a:xfrm>
            <a:off x="8223174" y="5079173"/>
            <a:ext cx="3245907" cy="1085462"/>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000" dirty="0">
                <a:solidFill>
                  <a:schemeClr val="bg1"/>
                </a:solidFill>
              </a:defRPr>
            </a:lvl2pPr>
          </a:lstStyle>
          <a:p>
            <a:pPr lvl="0">
              <a:spcAft>
                <a:spcPts val="0"/>
              </a:spcAft>
            </a:pPr>
            <a:r>
              <a:rPr lang="nl-NL" noProof="0"/>
              <a:t>Name</a:t>
            </a:r>
          </a:p>
          <a:p>
            <a:pPr lvl="1">
              <a:spcAft>
                <a:spcPts val="0"/>
              </a:spcAft>
            </a:pPr>
            <a:r>
              <a:rPr lang="nl-NL" noProof="0"/>
              <a:t>About</a:t>
            </a:r>
          </a:p>
        </p:txBody>
      </p:sp>
      <p:cxnSp>
        <p:nvCxnSpPr>
          <p:cNvPr id="15" name="Straight Connector 14">
            <a:extLst>
              <a:ext uri="{FF2B5EF4-FFF2-40B4-BE49-F238E27FC236}">
                <a16:creationId xmlns:a16="http://schemas.microsoft.com/office/drawing/2014/main" id="{F38770EF-77D6-471A-9B5F-0937EEBC9938}"/>
              </a:ext>
            </a:extLst>
          </p:cNvPr>
          <p:cNvCxnSpPr/>
          <p:nvPr userDrawn="1"/>
        </p:nvCxnSpPr>
        <p:spPr>
          <a:xfrm>
            <a:off x="737577" y="1304925"/>
            <a:ext cx="1071977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Text Placeholder 7">
            <a:extLst>
              <a:ext uri="{FF2B5EF4-FFF2-40B4-BE49-F238E27FC236}">
                <a16:creationId xmlns:a16="http://schemas.microsoft.com/office/drawing/2014/main" id="{E1D53D32-012D-48BC-BA79-B4C720293236}"/>
              </a:ext>
            </a:extLst>
          </p:cNvPr>
          <p:cNvSpPr>
            <a:spLocks noGrp="1"/>
          </p:cNvSpPr>
          <p:nvPr>
            <p:ph type="body" sz="quarter" idx="24" hasCustomPrompt="1"/>
          </p:nvPr>
        </p:nvSpPr>
        <p:spPr>
          <a:xfrm>
            <a:off x="734646" y="584201"/>
            <a:ext cx="10722708" cy="720724"/>
          </a:xfrm>
          <a:prstGeom prst="rect">
            <a:avLst/>
          </a:prstGeom>
        </p:spPr>
        <p:txBody>
          <a:bodyPr tIns="0" bIns="0" anchor="t">
            <a:noAutofit/>
          </a:bodyPr>
          <a:lstStyle>
            <a:lvl1pPr>
              <a:lnSpc>
                <a:spcPct val="90000"/>
              </a:lnSpc>
              <a:spcBef>
                <a:spcPts val="0"/>
              </a:spcBef>
              <a:spcAft>
                <a:spcPts val="0"/>
              </a:spcAft>
              <a:defRPr lang="en-US" sz="2199" b="1" kern="1200" cap="none" spc="0" baseline="0" dirty="0">
                <a:solidFill>
                  <a:schemeClr val="tx1"/>
                </a:solidFill>
                <a:latin typeface="+mn-lt"/>
                <a:ea typeface="+mn-ea"/>
                <a:cs typeface="+mn-cs"/>
              </a:defRPr>
            </a:lvl1pPr>
            <a:lvl2pPr>
              <a:lnSpc>
                <a:spcPct val="100000"/>
              </a:lnSpc>
              <a:spcBef>
                <a:spcPts val="0"/>
              </a:spcBef>
              <a:spcAft>
                <a:spcPts val="0"/>
              </a:spcAft>
              <a:defRPr sz="1699" b="0" cap="none" spc="0" baseline="0">
                <a:solidFill>
                  <a:schemeClr val="tx1"/>
                </a:solidFill>
              </a:defRPr>
            </a:lvl2pPr>
          </a:lstStyle>
          <a:p>
            <a:pPr marL="0" lvl="0" indent="0" algn="l" defTabSz="179370" rtl="0" eaLnBrk="1" latinLnBrk="0" hangingPunct="1">
              <a:lnSpc>
                <a:spcPct val="100000"/>
              </a:lnSpc>
              <a:spcBef>
                <a:spcPts val="0"/>
              </a:spcBef>
              <a:spcAft>
                <a:spcPts val="0"/>
              </a:spcAft>
              <a:buFont typeface="Arial" panose="020B0604020202020204" pitchFamily="34" charset="0"/>
              <a:buNone/>
            </a:pPr>
            <a:r>
              <a:rPr lang="nl-NL" noProof="0"/>
              <a:t>Click to edit title </a:t>
            </a:r>
          </a:p>
          <a:p>
            <a:pPr lvl="1"/>
            <a:r>
              <a:rPr lang="nl-NL" noProof="0"/>
              <a:t>Second level</a:t>
            </a:r>
          </a:p>
        </p:txBody>
      </p:sp>
    </p:spTree>
    <p:extLst>
      <p:ext uri="{BB962C8B-B14F-4D97-AF65-F5344CB8AC3E}">
        <p14:creationId xmlns:p14="http://schemas.microsoft.com/office/powerpoint/2010/main" val="1522722976"/>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Highlights of our work 4x2">
    <p:spTree>
      <p:nvGrpSpPr>
        <p:cNvPr id="1" name=""/>
        <p:cNvGrpSpPr/>
        <p:nvPr/>
      </p:nvGrpSpPr>
      <p:grpSpPr>
        <a:xfrm>
          <a:off x="0" y="0"/>
          <a:ext cx="0" cy="0"/>
          <a:chOff x="0" y="0"/>
          <a:chExt cx="0" cy="0"/>
        </a:xfrm>
      </p:grpSpPr>
      <p:sp>
        <p:nvSpPr>
          <p:cNvPr id="47" name="Picture Placeholder 46">
            <a:extLst>
              <a:ext uri="{FF2B5EF4-FFF2-40B4-BE49-F238E27FC236}">
                <a16:creationId xmlns:a16="http://schemas.microsoft.com/office/drawing/2014/main" id="{BF03B2D3-F173-47E6-9648-871BE1505489}"/>
              </a:ext>
            </a:extLst>
          </p:cNvPr>
          <p:cNvSpPr>
            <a:spLocks noGrp="1"/>
          </p:cNvSpPr>
          <p:nvPr>
            <p:ph type="pic" sz="quarter" idx="10" hasCustomPrompt="1"/>
          </p:nvPr>
        </p:nvSpPr>
        <p:spPr>
          <a:xfrm>
            <a:off x="746246" y="1530206"/>
            <a:ext cx="2409794" cy="2123508"/>
          </a:xfrm>
          <a:solidFill>
            <a:schemeClr val="accent6"/>
          </a:solidFill>
        </p:spPr>
        <p:txBody>
          <a:bodyPr anchor="ctr">
            <a:noAutofit/>
          </a:bodyPr>
          <a:lstStyle>
            <a:lvl1pPr algn="ctr">
              <a:defRPr sz="1000" b="0">
                <a:solidFill>
                  <a:schemeClr val="tx1"/>
                </a:solidFill>
              </a:defRPr>
            </a:lvl1pPr>
          </a:lstStyle>
          <a:p>
            <a:r>
              <a:rPr lang="nl-NL" noProof="0"/>
              <a:t>CS image here</a:t>
            </a:r>
          </a:p>
        </p:txBody>
      </p:sp>
      <p:sp>
        <p:nvSpPr>
          <p:cNvPr id="49" name="Text Placeholder 48">
            <a:extLst>
              <a:ext uri="{FF2B5EF4-FFF2-40B4-BE49-F238E27FC236}">
                <a16:creationId xmlns:a16="http://schemas.microsoft.com/office/drawing/2014/main" id="{F38AE71E-3A7E-49B6-B655-8416752B2FBC}"/>
              </a:ext>
            </a:extLst>
          </p:cNvPr>
          <p:cNvSpPr>
            <a:spLocks noGrp="1"/>
          </p:cNvSpPr>
          <p:nvPr>
            <p:ph type="body" sz="quarter" idx="11" hasCustomPrompt="1"/>
          </p:nvPr>
        </p:nvSpPr>
        <p:spPr>
          <a:xfrm>
            <a:off x="746246" y="2473111"/>
            <a:ext cx="2409794" cy="1180603"/>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000" dirty="0">
                <a:solidFill>
                  <a:schemeClr val="bg1"/>
                </a:solidFill>
              </a:defRPr>
            </a:lvl2pPr>
          </a:lstStyle>
          <a:p>
            <a:pPr lvl="0">
              <a:spcAft>
                <a:spcPts val="0"/>
              </a:spcAft>
            </a:pPr>
            <a:r>
              <a:rPr lang="nl-NL" noProof="0"/>
              <a:t>Name</a:t>
            </a:r>
          </a:p>
          <a:p>
            <a:pPr lvl="1">
              <a:spcAft>
                <a:spcPts val="0"/>
              </a:spcAft>
            </a:pPr>
            <a:r>
              <a:rPr lang="nl-NL" noProof="0"/>
              <a:t>About</a:t>
            </a:r>
          </a:p>
        </p:txBody>
      </p:sp>
      <p:sp>
        <p:nvSpPr>
          <p:cNvPr id="50" name="Picture Placeholder 46">
            <a:extLst>
              <a:ext uri="{FF2B5EF4-FFF2-40B4-BE49-F238E27FC236}">
                <a16:creationId xmlns:a16="http://schemas.microsoft.com/office/drawing/2014/main" id="{7BC8369D-0650-401C-957C-12AADB2883DA}"/>
              </a:ext>
            </a:extLst>
          </p:cNvPr>
          <p:cNvSpPr>
            <a:spLocks noGrp="1"/>
          </p:cNvSpPr>
          <p:nvPr>
            <p:ph type="pic" sz="quarter" idx="12" hasCustomPrompt="1"/>
          </p:nvPr>
        </p:nvSpPr>
        <p:spPr>
          <a:xfrm>
            <a:off x="3525034" y="1530206"/>
            <a:ext cx="2409794" cy="2123508"/>
          </a:xfrm>
          <a:solidFill>
            <a:schemeClr val="accent6"/>
          </a:solidFill>
        </p:spPr>
        <p:txBody>
          <a:bodyPr anchor="ctr">
            <a:noAutofit/>
          </a:bodyPr>
          <a:lstStyle>
            <a:lvl1pPr algn="ctr">
              <a:defRPr sz="1000" b="0">
                <a:solidFill>
                  <a:schemeClr val="tx1"/>
                </a:solidFill>
              </a:defRPr>
            </a:lvl1pPr>
          </a:lstStyle>
          <a:p>
            <a:r>
              <a:rPr lang="nl-NL" noProof="0"/>
              <a:t>CS image here</a:t>
            </a:r>
          </a:p>
        </p:txBody>
      </p:sp>
      <p:sp>
        <p:nvSpPr>
          <p:cNvPr id="51" name="Text Placeholder 48">
            <a:extLst>
              <a:ext uri="{FF2B5EF4-FFF2-40B4-BE49-F238E27FC236}">
                <a16:creationId xmlns:a16="http://schemas.microsoft.com/office/drawing/2014/main" id="{21BA7A7E-D2FB-4118-86AC-C41AC62257B0}"/>
              </a:ext>
            </a:extLst>
          </p:cNvPr>
          <p:cNvSpPr>
            <a:spLocks noGrp="1"/>
          </p:cNvSpPr>
          <p:nvPr>
            <p:ph type="body" sz="quarter" idx="13" hasCustomPrompt="1"/>
          </p:nvPr>
        </p:nvSpPr>
        <p:spPr>
          <a:xfrm>
            <a:off x="3525034" y="2473111"/>
            <a:ext cx="2409794" cy="1180603"/>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000" dirty="0">
                <a:solidFill>
                  <a:schemeClr val="bg1"/>
                </a:solidFill>
              </a:defRPr>
            </a:lvl2pPr>
          </a:lstStyle>
          <a:p>
            <a:pPr lvl="0">
              <a:spcAft>
                <a:spcPts val="0"/>
              </a:spcAft>
            </a:pPr>
            <a:r>
              <a:rPr lang="nl-NL" noProof="0"/>
              <a:t>Name</a:t>
            </a:r>
          </a:p>
          <a:p>
            <a:pPr lvl="1">
              <a:spcAft>
                <a:spcPts val="0"/>
              </a:spcAft>
            </a:pPr>
            <a:r>
              <a:rPr lang="nl-NL" noProof="0"/>
              <a:t>About</a:t>
            </a:r>
          </a:p>
        </p:txBody>
      </p:sp>
      <p:sp>
        <p:nvSpPr>
          <p:cNvPr id="52" name="Picture Placeholder 46">
            <a:extLst>
              <a:ext uri="{FF2B5EF4-FFF2-40B4-BE49-F238E27FC236}">
                <a16:creationId xmlns:a16="http://schemas.microsoft.com/office/drawing/2014/main" id="{05DD608C-897D-49B2-B2F9-2B7F84A11BCA}"/>
              </a:ext>
            </a:extLst>
          </p:cNvPr>
          <p:cNvSpPr>
            <a:spLocks noGrp="1"/>
          </p:cNvSpPr>
          <p:nvPr>
            <p:ph type="pic" sz="quarter" idx="14" hasCustomPrompt="1"/>
          </p:nvPr>
        </p:nvSpPr>
        <p:spPr>
          <a:xfrm>
            <a:off x="6303822" y="1530206"/>
            <a:ext cx="2409794" cy="2123508"/>
          </a:xfrm>
          <a:solidFill>
            <a:schemeClr val="accent6"/>
          </a:solidFill>
        </p:spPr>
        <p:txBody>
          <a:bodyPr anchor="ctr">
            <a:noAutofit/>
          </a:bodyPr>
          <a:lstStyle>
            <a:lvl1pPr algn="ctr">
              <a:defRPr sz="1000" b="0">
                <a:solidFill>
                  <a:schemeClr val="tx1"/>
                </a:solidFill>
              </a:defRPr>
            </a:lvl1pPr>
          </a:lstStyle>
          <a:p>
            <a:r>
              <a:rPr lang="nl-NL" noProof="0"/>
              <a:t>CS image here</a:t>
            </a:r>
          </a:p>
        </p:txBody>
      </p:sp>
      <p:sp>
        <p:nvSpPr>
          <p:cNvPr id="53" name="Text Placeholder 48">
            <a:extLst>
              <a:ext uri="{FF2B5EF4-FFF2-40B4-BE49-F238E27FC236}">
                <a16:creationId xmlns:a16="http://schemas.microsoft.com/office/drawing/2014/main" id="{CDB35C09-5B70-472F-A773-0DF5C5330840}"/>
              </a:ext>
            </a:extLst>
          </p:cNvPr>
          <p:cNvSpPr>
            <a:spLocks noGrp="1"/>
          </p:cNvSpPr>
          <p:nvPr>
            <p:ph type="body" sz="quarter" idx="15" hasCustomPrompt="1"/>
          </p:nvPr>
        </p:nvSpPr>
        <p:spPr>
          <a:xfrm>
            <a:off x="6303822" y="2473111"/>
            <a:ext cx="2409794" cy="1180603"/>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000" dirty="0">
                <a:solidFill>
                  <a:schemeClr val="bg1"/>
                </a:solidFill>
              </a:defRPr>
            </a:lvl2pPr>
          </a:lstStyle>
          <a:p>
            <a:pPr lvl="0">
              <a:spcAft>
                <a:spcPts val="0"/>
              </a:spcAft>
            </a:pPr>
            <a:r>
              <a:rPr lang="nl-NL" noProof="0"/>
              <a:t>Name</a:t>
            </a:r>
          </a:p>
          <a:p>
            <a:pPr lvl="1">
              <a:spcAft>
                <a:spcPts val="0"/>
              </a:spcAft>
            </a:pPr>
            <a:r>
              <a:rPr lang="nl-NL" noProof="0"/>
              <a:t>About</a:t>
            </a:r>
          </a:p>
        </p:txBody>
      </p:sp>
      <p:sp>
        <p:nvSpPr>
          <p:cNvPr id="56" name="Picture Placeholder 46">
            <a:extLst>
              <a:ext uri="{FF2B5EF4-FFF2-40B4-BE49-F238E27FC236}">
                <a16:creationId xmlns:a16="http://schemas.microsoft.com/office/drawing/2014/main" id="{744EE942-703A-48FA-8E4A-B14567C9A25D}"/>
              </a:ext>
            </a:extLst>
          </p:cNvPr>
          <p:cNvSpPr>
            <a:spLocks noGrp="1"/>
          </p:cNvSpPr>
          <p:nvPr>
            <p:ph type="pic" sz="quarter" idx="18" hasCustomPrompt="1"/>
          </p:nvPr>
        </p:nvSpPr>
        <p:spPr>
          <a:xfrm>
            <a:off x="9059285" y="1530206"/>
            <a:ext cx="2409794" cy="2123508"/>
          </a:xfrm>
          <a:solidFill>
            <a:schemeClr val="accent6"/>
          </a:solidFill>
        </p:spPr>
        <p:txBody>
          <a:bodyPr anchor="ctr">
            <a:noAutofit/>
          </a:bodyPr>
          <a:lstStyle>
            <a:lvl1pPr algn="ctr">
              <a:defRPr sz="1000" b="0">
                <a:solidFill>
                  <a:schemeClr val="tx1"/>
                </a:solidFill>
              </a:defRPr>
            </a:lvl1pPr>
          </a:lstStyle>
          <a:p>
            <a:r>
              <a:rPr lang="nl-NL" noProof="0"/>
              <a:t>CS image here</a:t>
            </a:r>
          </a:p>
        </p:txBody>
      </p:sp>
      <p:sp>
        <p:nvSpPr>
          <p:cNvPr id="57" name="Text Placeholder 48">
            <a:extLst>
              <a:ext uri="{FF2B5EF4-FFF2-40B4-BE49-F238E27FC236}">
                <a16:creationId xmlns:a16="http://schemas.microsoft.com/office/drawing/2014/main" id="{5435AE44-EB32-4636-BE71-7843259F2BA9}"/>
              </a:ext>
            </a:extLst>
          </p:cNvPr>
          <p:cNvSpPr>
            <a:spLocks noGrp="1"/>
          </p:cNvSpPr>
          <p:nvPr>
            <p:ph type="body" sz="quarter" idx="19" hasCustomPrompt="1"/>
          </p:nvPr>
        </p:nvSpPr>
        <p:spPr>
          <a:xfrm>
            <a:off x="9059285" y="2473111"/>
            <a:ext cx="2409794" cy="1180603"/>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000" dirty="0">
                <a:solidFill>
                  <a:schemeClr val="bg1"/>
                </a:solidFill>
              </a:defRPr>
            </a:lvl2pPr>
          </a:lstStyle>
          <a:p>
            <a:pPr lvl="0">
              <a:spcAft>
                <a:spcPts val="0"/>
              </a:spcAft>
            </a:pPr>
            <a:r>
              <a:rPr lang="nl-NL" noProof="0"/>
              <a:t>Name</a:t>
            </a:r>
          </a:p>
          <a:p>
            <a:pPr lvl="1">
              <a:spcAft>
                <a:spcPts val="0"/>
              </a:spcAft>
            </a:pPr>
            <a:r>
              <a:rPr lang="nl-NL" noProof="0"/>
              <a:t>About</a:t>
            </a:r>
          </a:p>
        </p:txBody>
      </p:sp>
      <p:sp>
        <p:nvSpPr>
          <p:cNvPr id="60" name="Picture Placeholder 46">
            <a:extLst>
              <a:ext uri="{FF2B5EF4-FFF2-40B4-BE49-F238E27FC236}">
                <a16:creationId xmlns:a16="http://schemas.microsoft.com/office/drawing/2014/main" id="{6FCA72C1-7863-4C13-A734-66BFF58D7928}"/>
              </a:ext>
            </a:extLst>
          </p:cNvPr>
          <p:cNvSpPr>
            <a:spLocks noGrp="1"/>
          </p:cNvSpPr>
          <p:nvPr>
            <p:ph type="pic" sz="quarter" idx="20" hasCustomPrompt="1"/>
          </p:nvPr>
        </p:nvSpPr>
        <p:spPr>
          <a:xfrm>
            <a:off x="746246" y="4017093"/>
            <a:ext cx="2409794" cy="2123508"/>
          </a:xfrm>
          <a:solidFill>
            <a:schemeClr val="accent6"/>
          </a:solidFill>
        </p:spPr>
        <p:txBody>
          <a:bodyPr anchor="ctr">
            <a:noAutofit/>
          </a:bodyPr>
          <a:lstStyle>
            <a:lvl1pPr algn="ctr">
              <a:defRPr sz="1000" b="0">
                <a:solidFill>
                  <a:schemeClr val="tx1"/>
                </a:solidFill>
              </a:defRPr>
            </a:lvl1pPr>
          </a:lstStyle>
          <a:p>
            <a:r>
              <a:rPr lang="nl-NL" noProof="0"/>
              <a:t>CS image here</a:t>
            </a:r>
          </a:p>
        </p:txBody>
      </p:sp>
      <p:sp>
        <p:nvSpPr>
          <p:cNvPr id="61" name="Text Placeholder 48">
            <a:extLst>
              <a:ext uri="{FF2B5EF4-FFF2-40B4-BE49-F238E27FC236}">
                <a16:creationId xmlns:a16="http://schemas.microsoft.com/office/drawing/2014/main" id="{3D6E3E03-AA1E-4649-B658-66C985B9FDA2}"/>
              </a:ext>
            </a:extLst>
          </p:cNvPr>
          <p:cNvSpPr>
            <a:spLocks noGrp="1"/>
          </p:cNvSpPr>
          <p:nvPr>
            <p:ph type="body" sz="quarter" idx="21" hasCustomPrompt="1"/>
          </p:nvPr>
        </p:nvSpPr>
        <p:spPr>
          <a:xfrm>
            <a:off x="746246" y="4974701"/>
            <a:ext cx="2409794" cy="1165901"/>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000" dirty="0">
                <a:solidFill>
                  <a:schemeClr val="bg1"/>
                </a:solidFill>
              </a:defRPr>
            </a:lvl2pPr>
          </a:lstStyle>
          <a:p>
            <a:pPr lvl="0">
              <a:spcAft>
                <a:spcPts val="0"/>
              </a:spcAft>
            </a:pPr>
            <a:r>
              <a:rPr lang="nl-NL" noProof="0"/>
              <a:t>Name</a:t>
            </a:r>
          </a:p>
          <a:p>
            <a:pPr lvl="1">
              <a:spcAft>
                <a:spcPts val="0"/>
              </a:spcAft>
            </a:pPr>
            <a:r>
              <a:rPr lang="nl-NL" noProof="0"/>
              <a:t>About</a:t>
            </a:r>
          </a:p>
        </p:txBody>
      </p:sp>
      <p:sp>
        <p:nvSpPr>
          <p:cNvPr id="62" name="Picture Placeholder 46">
            <a:extLst>
              <a:ext uri="{FF2B5EF4-FFF2-40B4-BE49-F238E27FC236}">
                <a16:creationId xmlns:a16="http://schemas.microsoft.com/office/drawing/2014/main" id="{490ED63E-01F1-4A6B-B2C1-2338E43EEB27}"/>
              </a:ext>
            </a:extLst>
          </p:cNvPr>
          <p:cNvSpPr>
            <a:spLocks noGrp="1"/>
          </p:cNvSpPr>
          <p:nvPr>
            <p:ph type="pic" sz="quarter" idx="22" hasCustomPrompt="1"/>
          </p:nvPr>
        </p:nvSpPr>
        <p:spPr>
          <a:xfrm>
            <a:off x="3501709" y="4017093"/>
            <a:ext cx="2409794" cy="2123508"/>
          </a:xfrm>
          <a:solidFill>
            <a:schemeClr val="accent6"/>
          </a:solidFill>
        </p:spPr>
        <p:txBody>
          <a:bodyPr anchor="ctr">
            <a:noAutofit/>
          </a:bodyPr>
          <a:lstStyle>
            <a:lvl1pPr algn="ctr">
              <a:defRPr sz="1000" b="0">
                <a:solidFill>
                  <a:schemeClr val="tx1"/>
                </a:solidFill>
              </a:defRPr>
            </a:lvl1pPr>
          </a:lstStyle>
          <a:p>
            <a:r>
              <a:rPr lang="nl-NL" noProof="0"/>
              <a:t>CS image here</a:t>
            </a:r>
          </a:p>
        </p:txBody>
      </p:sp>
      <p:sp>
        <p:nvSpPr>
          <p:cNvPr id="63" name="Text Placeholder 48">
            <a:extLst>
              <a:ext uri="{FF2B5EF4-FFF2-40B4-BE49-F238E27FC236}">
                <a16:creationId xmlns:a16="http://schemas.microsoft.com/office/drawing/2014/main" id="{917A246D-C73C-40AC-B65F-3CA966132D56}"/>
              </a:ext>
            </a:extLst>
          </p:cNvPr>
          <p:cNvSpPr>
            <a:spLocks noGrp="1"/>
          </p:cNvSpPr>
          <p:nvPr>
            <p:ph type="body" sz="quarter" idx="23" hasCustomPrompt="1"/>
          </p:nvPr>
        </p:nvSpPr>
        <p:spPr>
          <a:xfrm>
            <a:off x="3525034" y="4974701"/>
            <a:ext cx="2409794" cy="1165901"/>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000" dirty="0">
                <a:solidFill>
                  <a:schemeClr val="bg1"/>
                </a:solidFill>
              </a:defRPr>
            </a:lvl2pPr>
          </a:lstStyle>
          <a:p>
            <a:pPr lvl="0">
              <a:spcAft>
                <a:spcPts val="0"/>
              </a:spcAft>
            </a:pPr>
            <a:r>
              <a:rPr lang="nl-NL" noProof="0"/>
              <a:t>Name</a:t>
            </a:r>
          </a:p>
          <a:p>
            <a:pPr lvl="1">
              <a:spcAft>
                <a:spcPts val="0"/>
              </a:spcAft>
            </a:pPr>
            <a:r>
              <a:rPr lang="nl-NL" noProof="0"/>
              <a:t>About</a:t>
            </a:r>
          </a:p>
        </p:txBody>
      </p:sp>
      <p:sp>
        <p:nvSpPr>
          <p:cNvPr id="64" name="Picture Placeholder 46">
            <a:extLst>
              <a:ext uri="{FF2B5EF4-FFF2-40B4-BE49-F238E27FC236}">
                <a16:creationId xmlns:a16="http://schemas.microsoft.com/office/drawing/2014/main" id="{45DC3CE5-41BB-4CF9-8ACE-5439B9CD1CE6}"/>
              </a:ext>
            </a:extLst>
          </p:cNvPr>
          <p:cNvSpPr>
            <a:spLocks noGrp="1"/>
          </p:cNvSpPr>
          <p:nvPr>
            <p:ph type="pic" sz="quarter" idx="24" hasCustomPrompt="1"/>
          </p:nvPr>
        </p:nvSpPr>
        <p:spPr>
          <a:xfrm>
            <a:off x="6280497" y="4017093"/>
            <a:ext cx="2409794" cy="2123508"/>
          </a:xfrm>
          <a:solidFill>
            <a:schemeClr val="accent6"/>
          </a:solidFill>
        </p:spPr>
        <p:txBody>
          <a:bodyPr anchor="ctr">
            <a:noAutofit/>
          </a:bodyPr>
          <a:lstStyle>
            <a:lvl1pPr algn="ctr">
              <a:defRPr sz="1000" b="0">
                <a:solidFill>
                  <a:schemeClr val="tx1"/>
                </a:solidFill>
              </a:defRPr>
            </a:lvl1pPr>
          </a:lstStyle>
          <a:p>
            <a:r>
              <a:rPr lang="nl-NL" noProof="0"/>
              <a:t>CS image here</a:t>
            </a:r>
          </a:p>
        </p:txBody>
      </p:sp>
      <p:sp>
        <p:nvSpPr>
          <p:cNvPr id="65" name="Text Placeholder 48">
            <a:extLst>
              <a:ext uri="{FF2B5EF4-FFF2-40B4-BE49-F238E27FC236}">
                <a16:creationId xmlns:a16="http://schemas.microsoft.com/office/drawing/2014/main" id="{3BC82EF5-6DAF-4FB3-9746-86D7140DDD08}"/>
              </a:ext>
            </a:extLst>
          </p:cNvPr>
          <p:cNvSpPr>
            <a:spLocks noGrp="1"/>
          </p:cNvSpPr>
          <p:nvPr>
            <p:ph type="body" sz="quarter" idx="25" hasCustomPrompt="1"/>
          </p:nvPr>
        </p:nvSpPr>
        <p:spPr>
          <a:xfrm>
            <a:off x="6303822" y="4974701"/>
            <a:ext cx="2409794" cy="1165901"/>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000" dirty="0">
                <a:solidFill>
                  <a:schemeClr val="bg1"/>
                </a:solidFill>
              </a:defRPr>
            </a:lvl2pPr>
          </a:lstStyle>
          <a:p>
            <a:pPr lvl="0">
              <a:spcAft>
                <a:spcPts val="0"/>
              </a:spcAft>
            </a:pPr>
            <a:r>
              <a:rPr lang="nl-NL" noProof="0"/>
              <a:t>Name</a:t>
            </a:r>
          </a:p>
          <a:p>
            <a:pPr lvl="1">
              <a:spcAft>
                <a:spcPts val="0"/>
              </a:spcAft>
            </a:pPr>
            <a:r>
              <a:rPr lang="nl-NL" noProof="0"/>
              <a:t>About</a:t>
            </a:r>
          </a:p>
        </p:txBody>
      </p:sp>
      <p:sp>
        <p:nvSpPr>
          <p:cNvPr id="66" name="Picture Placeholder 46">
            <a:extLst>
              <a:ext uri="{FF2B5EF4-FFF2-40B4-BE49-F238E27FC236}">
                <a16:creationId xmlns:a16="http://schemas.microsoft.com/office/drawing/2014/main" id="{26CF3C92-1F05-48A7-8427-871437E00920}"/>
              </a:ext>
            </a:extLst>
          </p:cNvPr>
          <p:cNvSpPr>
            <a:spLocks noGrp="1"/>
          </p:cNvSpPr>
          <p:nvPr>
            <p:ph type="pic" sz="quarter" idx="26" hasCustomPrompt="1"/>
          </p:nvPr>
        </p:nvSpPr>
        <p:spPr>
          <a:xfrm>
            <a:off x="9035960" y="4017093"/>
            <a:ext cx="2409794" cy="2123508"/>
          </a:xfrm>
          <a:solidFill>
            <a:schemeClr val="accent6"/>
          </a:solidFill>
        </p:spPr>
        <p:txBody>
          <a:bodyPr anchor="ctr">
            <a:noAutofit/>
          </a:bodyPr>
          <a:lstStyle>
            <a:lvl1pPr algn="ctr">
              <a:defRPr sz="1000" b="0">
                <a:solidFill>
                  <a:schemeClr val="tx1"/>
                </a:solidFill>
              </a:defRPr>
            </a:lvl1pPr>
          </a:lstStyle>
          <a:p>
            <a:r>
              <a:rPr lang="nl-NL" noProof="0"/>
              <a:t>CS image here</a:t>
            </a:r>
          </a:p>
        </p:txBody>
      </p:sp>
      <p:sp>
        <p:nvSpPr>
          <p:cNvPr id="67" name="Text Placeholder 48">
            <a:extLst>
              <a:ext uri="{FF2B5EF4-FFF2-40B4-BE49-F238E27FC236}">
                <a16:creationId xmlns:a16="http://schemas.microsoft.com/office/drawing/2014/main" id="{23733B2E-AE36-493D-AD33-3058AF178BB7}"/>
              </a:ext>
            </a:extLst>
          </p:cNvPr>
          <p:cNvSpPr>
            <a:spLocks noGrp="1"/>
          </p:cNvSpPr>
          <p:nvPr>
            <p:ph type="body" sz="quarter" idx="27" hasCustomPrompt="1"/>
          </p:nvPr>
        </p:nvSpPr>
        <p:spPr>
          <a:xfrm>
            <a:off x="9059285" y="4974701"/>
            <a:ext cx="2409794" cy="1165901"/>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000" dirty="0">
                <a:solidFill>
                  <a:schemeClr val="bg1"/>
                </a:solidFill>
              </a:defRPr>
            </a:lvl2pPr>
          </a:lstStyle>
          <a:p>
            <a:pPr lvl="0">
              <a:spcAft>
                <a:spcPts val="0"/>
              </a:spcAft>
            </a:pPr>
            <a:r>
              <a:rPr lang="nl-NL" noProof="0"/>
              <a:t>Name</a:t>
            </a:r>
          </a:p>
          <a:p>
            <a:pPr lvl="1">
              <a:spcAft>
                <a:spcPts val="0"/>
              </a:spcAft>
            </a:pPr>
            <a:r>
              <a:rPr lang="nl-NL" noProof="0"/>
              <a:t>About</a:t>
            </a:r>
          </a:p>
        </p:txBody>
      </p:sp>
      <p:cxnSp>
        <p:nvCxnSpPr>
          <p:cNvPr id="19" name="Straight Connector 18">
            <a:extLst>
              <a:ext uri="{FF2B5EF4-FFF2-40B4-BE49-F238E27FC236}">
                <a16:creationId xmlns:a16="http://schemas.microsoft.com/office/drawing/2014/main" id="{E6752122-BD51-4B98-9FA2-75B32801AC84}"/>
              </a:ext>
            </a:extLst>
          </p:cNvPr>
          <p:cNvCxnSpPr/>
          <p:nvPr userDrawn="1"/>
        </p:nvCxnSpPr>
        <p:spPr>
          <a:xfrm>
            <a:off x="737577" y="1304925"/>
            <a:ext cx="1071977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0" name="Text Placeholder 7">
            <a:extLst>
              <a:ext uri="{FF2B5EF4-FFF2-40B4-BE49-F238E27FC236}">
                <a16:creationId xmlns:a16="http://schemas.microsoft.com/office/drawing/2014/main" id="{BA2780EE-1D9E-46C9-8E36-242796ED772A}"/>
              </a:ext>
            </a:extLst>
          </p:cNvPr>
          <p:cNvSpPr>
            <a:spLocks noGrp="1"/>
          </p:cNvSpPr>
          <p:nvPr>
            <p:ph type="body" sz="quarter" idx="28" hasCustomPrompt="1"/>
          </p:nvPr>
        </p:nvSpPr>
        <p:spPr>
          <a:xfrm>
            <a:off x="734646" y="584201"/>
            <a:ext cx="10722708" cy="720724"/>
          </a:xfrm>
          <a:prstGeom prst="rect">
            <a:avLst/>
          </a:prstGeom>
        </p:spPr>
        <p:txBody>
          <a:bodyPr tIns="0" bIns="0" anchor="t"/>
          <a:lstStyle>
            <a:lvl1pPr>
              <a:lnSpc>
                <a:spcPct val="90000"/>
              </a:lnSpc>
              <a:spcBef>
                <a:spcPts val="0"/>
              </a:spcBef>
              <a:spcAft>
                <a:spcPts val="0"/>
              </a:spcAft>
              <a:defRPr lang="en-US" sz="2199" b="1" kern="1200" cap="none" spc="0" baseline="0" dirty="0">
                <a:solidFill>
                  <a:schemeClr val="tx1"/>
                </a:solidFill>
                <a:latin typeface="+mn-lt"/>
                <a:ea typeface="+mn-ea"/>
                <a:cs typeface="+mn-cs"/>
              </a:defRPr>
            </a:lvl1pPr>
            <a:lvl2pPr>
              <a:lnSpc>
                <a:spcPct val="100000"/>
              </a:lnSpc>
              <a:spcBef>
                <a:spcPts val="0"/>
              </a:spcBef>
              <a:spcAft>
                <a:spcPts val="0"/>
              </a:spcAft>
              <a:defRPr sz="1699" b="0" cap="none" spc="0" baseline="0">
                <a:solidFill>
                  <a:schemeClr val="tx1"/>
                </a:solidFill>
              </a:defRPr>
            </a:lvl2pPr>
          </a:lstStyle>
          <a:p>
            <a:pPr marL="0" lvl="0" indent="0" algn="l" defTabSz="179370" rtl="0" eaLnBrk="1" latinLnBrk="0" hangingPunct="1">
              <a:lnSpc>
                <a:spcPct val="100000"/>
              </a:lnSpc>
              <a:spcBef>
                <a:spcPts val="0"/>
              </a:spcBef>
              <a:spcAft>
                <a:spcPts val="0"/>
              </a:spcAft>
              <a:buFont typeface="Arial" panose="020B0604020202020204" pitchFamily="34" charset="0"/>
              <a:buNone/>
            </a:pPr>
            <a:r>
              <a:rPr lang="nl-NL" noProof="0"/>
              <a:t>Click to edit title </a:t>
            </a:r>
          </a:p>
          <a:p>
            <a:pPr lvl="1"/>
            <a:r>
              <a:rPr lang="nl-NL" noProof="0"/>
              <a:t>Second level</a:t>
            </a:r>
          </a:p>
        </p:txBody>
      </p:sp>
    </p:spTree>
    <p:extLst>
      <p:ext uri="{BB962C8B-B14F-4D97-AF65-F5344CB8AC3E}">
        <p14:creationId xmlns:p14="http://schemas.microsoft.com/office/powerpoint/2010/main" val="2517010796"/>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Highlights of our work 3x3">
    <p:spTree>
      <p:nvGrpSpPr>
        <p:cNvPr id="1" name=""/>
        <p:cNvGrpSpPr/>
        <p:nvPr/>
      </p:nvGrpSpPr>
      <p:grpSpPr>
        <a:xfrm>
          <a:off x="0" y="0"/>
          <a:ext cx="0" cy="0"/>
          <a:chOff x="0" y="0"/>
          <a:chExt cx="0" cy="0"/>
        </a:xfrm>
      </p:grpSpPr>
      <p:sp>
        <p:nvSpPr>
          <p:cNvPr id="28" name="Picture Placeholder 46">
            <a:extLst>
              <a:ext uri="{FF2B5EF4-FFF2-40B4-BE49-F238E27FC236}">
                <a16:creationId xmlns:a16="http://schemas.microsoft.com/office/drawing/2014/main" id="{637B5DF0-92FA-4C1A-BE2E-DCBE724197D0}"/>
              </a:ext>
            </a:extLst>
          </p:cNvPr>
          <p:cNvSpPr>
            <a:spLocks noGrp="1"/>
          </p:cNvSpPr>
          <p:nvPr>
            <p:ph type="pic" sz="quarter" idx="10" hasCustomPrompt="1"/>
          </p:nvPr>
        </p:nvSpPr>
        <p:spPr>
          <a:xfrm>
            <a:off x="722919" y="1520826"/>
            <a:ext cx="3460494" cy="1344755"/>
          </a:xfrm>
          <a:solidFill>
            <a:schemeClr val="accent6"/>
          </a:solidFill>
        </p:spPr>
        <p:txBody>
          <a:bodyPr anchor="ctr">
            <a:noAutofit/>
          </a:bodyPr>
          <a:lstStyle>
            <a:lvl1pPr algn="ctr">
              <a:defRPr sz="1000" b="0"/>
            </a:lvl1pPr>
          </a:lstStyle>
          <a:p>
            <a:r>
              <a:rPr lang="nl-NL" noProof="0"/>
              <a:t>CS image here</a:t>
            </a:r>
          </a:p>
        </p:txBody>
      </p:sp>
      <p:sp>
        <p:nvSpPr>
          <p:cNvPr id="29" name="Text Placeholder 48">
            <a:extLst>
              <a:ext uri="{FF2B5EF4-FFF2-40B4-BE49-F238E27FC236}">
                <a16:creationId xmlns:a16="http://schemas.microsoft.com/office/drawing/2014/main" id="{EF8F90AE-B257-4BF3-BB1E-27C15159620E}"/>
              </a:ext>
            </a:extLst>
          </p:cNvPr>
          <p:cNvSpPr>
            <a:spLocks noGrp="1"/>
          </p:cNvSpPr>
          <p:nvPr>
            <p:ph type="body" sz="quarter" idx="11" hasCustomPrompt="1"/>
          </p:nvPr>
        </p:nvSpPr>
        <p:spPr>
          <a:xfrm>
            <a:off x="722919" y="1967735"/>
            <a:ext cx="3460494" cy="905480"/>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000" dirty="0">
                <a:solidFill>
                  <a:schemeClr val="bg1"/>
                </a:solidFill>
              </a:defRPr>
            </a:lvl2pPr>
          </a:lstStyle>
          <a:p>
            <a:pPr lvl="0">
              <a:spcAft>
                <a:spcPts val="0"/>
              </a:spcAft>
            </a:pPr>
            <a:r>
              <a:rPr lang="nl-NL" noProof="0"/>
              <a:t>Name</a:t>
            </a:r>
          </a:p>
          <a:p>
            <a:pPr lvl="1">
              <a:spcAft>
                <a:spcPts val="0"/>
              </a:spcAft>
            </a:pPr>
            <a:r>
              <a:rPr lang="nl-NL" noProof="0"/>
              <a:t>About</a:t>
            </a:r>
          </a:p>
        </p:txBody>
      </p:sp>
      <p:sp>
        <p:nvSpPr>
          <p:cNvPr id="30" name="Picture Placeholder 46">
            <a:extLst>
              <a:ext uri="{FF2B5EF4-FFF2-40B4-BE49-F238E27FC236}">
                <a16:creationId xmlns:a16="http://schemas.microsoft.com/office/drawing/2014/main" id="{31253F75-6CDD-4509-A6DF-1461A6620E52}"/>
              </a:ext>
            </a:extLst>
          </p:cNvPr>
          <p:cNvSpPr>
            <a:spLocks noGrp="1"/>
          </p:cNvSpPr>
          <p:nvPr>
            <p:ph type="pic" sz="quarter" idx="12" hasCustomPrompt="1"/>
          </p:nvPr>
        </p:nvSpPr>
        <p:spPr>
          <a:xfrm>
            <a:off x="4365754" y="1520826"/>
            <a:ext cx="3460494" cy="1344755"/>
          </a:xfrm>
          <a:solidFill>
            <a:schemeClr val="accent6"/>
          </a:solidFill>
        </p:spPr>
        <p:txBody>
          <a:bodyPr anchor="ctr">
            <a:noAutofit/>
          </a:bodyPr>
          <a:lstStyle>
            <a:lvl1pPr algn="ctr">
              <a:defRPr sz="1000" b="0"/>
            </a:lvl1pPr>
          </a:lstStyle>
          <a:p>
            <a:r>
              <a:rPr lang="nl-NL" noProof="0"/>
              <a:t>CS image here</a:t>
            </a:r>
          </a:p>
        </p:txBody>
      </p:sp>
      <p:sp>
        <p:nvSpPr>
          <p:cNvPr id="31" name="Text Placeholder 48">
            <a:extLst>
              <a:ext uri="{FF2B5EF4-FFF2-40B4-BE49-F238E27FC236}">
                <a16:creationId xmlns:a16="http://schemas.microsoft.com/office/drawing/2014/main" id="{E3D21A6D-C4C6-4544-95AD-C78D45B907FF}"/>
              </a:ext>
            </a:extLst>
          </p:cNvPr>
          <p:cNvSpPr>
            <a:spLocks noGrp="1"/>
          </p:cNvSpPr>
          <p:nvPr>
            <p:ph type="body" sz="quarter" idx="13" hasCustomPrompt="1"/>
          </p:nvPr>
        </p:nvSpPr>
        <p:spPr>
          <a:xfrm>
            <a:off x="4365754" y="1967735"/>
            <a:ext cx="3460494" cy="905480"/>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000" dirty="0">
                <a:solidFill>
                  <a:schemeClr val="bg1"/>
                </a:solidFill>
              </a:defRPr>
            </a:lvl2pPr>
          </a:lstStyle>
          <a:p>
            <a:pPr lvl="0">
              <a:spcAft>
                <a:spcPts val="0"/>
              </a:spcAft>
            </a:pPr>
            <a:r>
              <a:rPr lang="nl-NL" noProof="0"/>
              <a:t>Name</a:t>
            </a:r>
          </a:p>
          <a:p>
            <a:pPr lvl="1">
              <a:spcAft>
                <a:spcPts val="0"/>
              </a:spcAft>
            </a:pPr>
            <a:r>
              <a:rPr lang="nl-NL" noProof="0"/>
              <a:t>About</a:t>
            </a:r>
          </a:p>
        </p:txBody>
      </p:sp>
      <p:sp>
        <p:nvSpPr>
          <p:cNvPr id="32" name="Picture Placeholder 46">
            <a:extLst>
              <a:ext uri="{FF2B5EF4-FFF2-40B4-BE49-F238E27FC236}">
                <a16:creationId xmlns:a16="http://schemas.microsoft.com/office/drawing/2014/main" id="{D1B09936-5406-4B5B-B28F-D24EA56E3BC3}"/>
              </a:ext>
            </a:extLst>
          </p:cNvPr>
          <p:cNvSpPr>
            <a:spLocks noGrp="1"/>
          </p:cNvSpPr>
          <p:nvPr>
            <p:ph type="pic" sz="quarter" idx="14" hasCustomPrompt="1"/>
          </p:nvPr>
        </p:nvSpPr>
        <p:spPr>
          <a:xfrm>
            <a:off x="8008592" y="1520826"/>
            <a:ext cx="3460494" cy="1344755"/>
          </a:xfrm>
          <a:solidFill>
            <a:schemeClr val="accent6"/>
          </a:solidFill>
        </p:spPr>
        <p:txBody>
          <a:bodyPr anchor="ctr">
            <a:noAutofit/>
          </a:bodyPr>
          <a:lstStyle>
            <a:lvl1pPr algn="ctr">
              <a:defRPr sz="1000" b="0"/>
            </a:lvl1pPr>
          </a:lstStyle>
          <a:p>
            <a:r>
              <a:rPr lang="nl-NL" noProof="0"/>
              <a:t>CS image here</a:t>
            </a:r>
          </a:p>
        </p:txBody>
      </p:sp>
      <p:sp>
        <p:nvSpPr>
          <p:cNvPr id="33" name="Text Placeholder 48">
            <a:extLst>
              <a:ext uri="{FF2B5EF4-FFF2-40B4-BE49-F238E27FC236}">
                <a16:creationId xmlns:a16="http://schemas.microsoft.com/office/drawing/2014/main" id="{5B9C63B2-D31F-4F48-B104-57B1350A9F9C}"/>
              </a:ext>
            </a:extLst>
          </p:cNvPr>
          <p:cNvSpPr>
            <a:spLocks noGrp="1"/>
          </p:cNvSpPr>
          <p:nvPr>
            <p:ph type="body" sz="quarter" idx="15" hasCustomPrompt="1"/>
          </p:nvPr>
        </p:nvSpPr>
        <p:spPr>
          <a:xfrm>
            <a:off x="8008592" y="1967735"/>
            <a:ext cx="3460494" cy="905480"/>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000" dirty="0">
                <a:solidFill>
                  <a:schemeClr val="bg1"/>
                </a:solidFill>
              </a:defRPr>
            </a:lvl2pPr>
          </a:lstStyle>
          <a:p>
            <a:pPr lvl="0">
              <a:spcAft>
                <a:spcPts val="0"/>
              </a:spcAft>
            </a:pPr>
            <a:r>
              <a:rPr lang="nl-NL" noProof="0"/>
              <a:t>Name</a:t>
            </a:r>
          </a:p>
          <a:p>
            <a:pPr lvl="1">
              <a:spcAft>
                <a:spcPts val="0"/>
              </a:spcAft>
            </a:pPr>
            <a:r>
              <a:rPr lang="nl-NL" noProof="0"/>
              <a:t>About</a:t>
            </a:r>
          </a:p>
        </p:txBody>
      </p:sp>
      <p:sp>
        <p:nvSpPr>
          <p:cNvPr id="34" name="Picture Placeholder 46">
            <a:extLst>
              <a:ext uri="{FF2B5EF4-FFF2-40B4-BE49-F238E27FC236}">
                <a16:creationId xmlns:a16="http://schemas.microsoft.com/office/drawing/2014/main" id="{D6B1107C-C03C-4E9C-8904-58D26275616D}"/>
              </a:ext>
            </a:extLst>
          </p:cNvPr>
          <p:cNvSpPr>
            <a:spLocks noGrp="1"/>
          </p:cNvSpPr>
          <p:nvPr>
            <p:ph type="pic" sz="quarter" idx="18" hasCustomPrompt="1"/>
          </p:nvPr>
        </p:nvSpPr>
        <p:spPr>
          <a:xfrm>
            <a:off x="722919" y="3163325"/>
            <a:ext cx="3460494" cy="1344755"/>
          </a:xfrm>
          <a:solidFill>
            <a:schemeClr val="accent6"/>
          </a:solidFill>
        </p:spPr>
        <p:txBody>
          <a:bodyPr anchor="ctr">
            <a:noAutofit/>
          </a:bodyPr>
          <a:lstStyle>
            <a:lvl1pPr algn="ctr">
              <a:defRPr sz="1000" b="0"/>
            </a:lvl1pPr>
          </a:lstStyle>
          <a:p>
            <a:r>
              <a:rPr lang="nl-NL" noProof="0"/>
              <a:t>CS image here</a:t>
            </a:r>
          </a:p>
        </p:txBody>
      </p:sp>
      <p:sp>
        <p:nvSpPr>
          <p:cNvPr id="35" name="Text Placeholder 48">
            <a:extLst>
              <a:ext uri="{FF2B5EF4-FFF2-40B4-BE49-F238E27FC236}">
                <a16:creationId xmlns:a16="http://schemas.microsoft.com/office/drawing/2014/main" id="{00DA3998-06BC-4499-B580-45E1FAF94A44}"/>
              </a:ext>
            </a:extLst>
          </p:cNvPr>
          <p:cNvSpPr>
            <a:spLocks noGrp="1"/>
          </p:cNvSpPr>
          <p:nvPr>
            <p:ph type="body" sz="quarter" idx="19" hasCustomPrompt="1"/>
          </p:nvPr>
        </p:nvSpPr>
        <p:spPr>
          <a:xfrm>
            <a:off x="722919" y="3610235"/>
            <a:ext cx="3460494" cy="905480"/>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000" dirty="0">
                <a:solidFill>
                  <a:schemeClr val="bg1"/>
                </a:solidFill>
              </a:defRPr>
            </a:lvl2pPr>
          </a:lstStyle>
          <a:p>
            <a:pPr lvl="0">
              <a:spcAft>
                <a:spcPts val="0"/>
              </a:spcAft>
            </a:pPr>
            <a:r>
              <a:rPr lang="nl-NL" noProof="0"/>
              <a:t>Name</a:t>
            </a:r>
          </a:p>
          <a:p>
            <a:pPr lvl="1">
              <a:spcAft>
                <a:spcPts val="0"/>
              </a:spcAft>
            </a:pPr>
            <a:r>
              <a:rPr lang="nl-NL" noProof="0"/>
              <a:t>About</a:t>
            </a:r>
          </a:p>
        </p:txBody>
      </p:sp>
      <p:sp>
        <p:nvSpPr>
          <p:cNvPr id="36" name="Picture Placeholder 46">
            <a:extLst>
              <a:ext uri="{FF2B5EF4-FFF2-40B4-BE49-F238E27FC236}">
                <a16:creationId xmlns:a16="http://schemas.microsoft.com/office/drawing/2014/main" id="{A277C4E7-8DF7-427F-B8D5-E4E0AD321B2F}"/>
              </a:ext>
            </a:extLst>
          </p:cNvPr>
          <p:cNvSpPr>
            <a:spLocks noGrp="1"/>
          </p:cNvSpPr>
          <p:nvPr>
            <p:ph type="pic" sz="quarter" idx="20" hasCustomPrompt="1"/>
          </p:nvPr>
        </p:nvSpPr>
        <p:spPr>
          <a:xfrm>
            <a:off x="4365754" y="3163325"/>
            <a:ext cx="3460494" cy="1344755"/>
          </a:xfrm>
          <a:solidFill>
            <a:schemeClr val="accent6"/>
          </a:solidFill>
        </p:spPr>
        <p:txBody>
          <a:bodyPr anchor="ctr">
            <a:noAutofit/>
          </a:bodyPr>
          <a:lstStyle>
            <a:lvl1pPr algn="ctr">
              <a:defRPr sz="1000" b="0"/>
            </a:lvl1pPr>
          </a:lstStyle>
          <a:p>
            <a:r>
              <a:rPr lang="nl-NL" noProof="0"/>
              <a:t>CS image here</a:t>
            </a:r>
          </a:p>
        </p:txBody>
      </p:sp>
      <p:sp>
        <p:nvSpPr>
          <p:cNvPr id="37" name="Text Placeholder 48">
            <a:extLst>
              <a:ext uri="{FF2B5EF4-FFF2-40B4-BE49-F238E27FC236}">
                <a16:creationId xmlns:a16="http://schemas.microsoft.com/office/drawing/2014/main" id="{23958FA4-1F43-409C-917B-418972814734}"/>
              </a:ext>
            </a:extLst>
          </p:cNvPr>
          <p:cNvSpPr>
            <a:spLocks noGrp="1"/>
          </p:cNvSpPr>
          <p:nvPr>
            <p:ph type="body" sz="quarter" idx="21" hasCustomPrompt="1"/>
          </p:nvPr>
        </p:nvSpPr>
        <p:spPr>
          <a:xfrm>
            <a:off x="4365754" y="3610235"/>
            <a:ext cx="3460494" cy="905480"/>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000" dirty="0">
                <a:solidFill>
                  <a:schemeClr val="bg1"/>
                </a:solidFill>
              </a:defRPr>
            </a:lvl2pPr>
          </a:lstStyle>
          <a:p>
            <a:pPr lvl="0">
              <a:spcAft>
                <a:spcPts val="0"/>
              </a:spcAft>
            </a:pPr>
            <a:r>
              <a:rPr lang="nl-NL" noProof="0"/>
              <a:t>Name</a:t>
            </a:r>
          </a:p>
          <a:p>
            <a:pPr lvl="1">
              <a:spcAft>
                <a:spcPts val="0"/>
              </a:spcAft>
            </a:pPr>
            <a:r>
              <a:rPr lang="nl-NL" noProof="0"/>
              <a:t>About</a:t>
            </a:r>
          </a:p>
        </p:txBody>
      </p:sp>
      <p:sp>
        <p:nvSpPr>
          <p:cNvPr id="38" name="Picture Placeholder 46">
            <a:extLst>
              <a:ext uri="{FF2B5EF4-FFF2-40B4-BE49-F238E27FC236}">
                <a16:creationId xmlns:a16="http://schemas.microsoft.com/office/drawing/2014/main" id="{910FA06E-7145-48B5-A087-39874E38AE96}"/>
              </a:ext>
            </a:extLst>
          </p:cNvPr>
          <p:cNvSpPr>
            <a:spLocks noGrp="1"/>
          </p:cNvSpPr>
          <p:nvPr>
            <p:ph type="pic" sz="quarter" idx="22" hasCustomPrompt="1"/>
          </p:nvPr>
        </p:nvSpPr>
        <p:spPr>
          <a:xfrm>
            <a:off x="8008592" y="3163325"/>
            <a:ext cx="3460494" cy="1344755"/>
          </a:xfrm>
          <a:solidFill>
            <a:schemeClr val="accent6"/>
          </a:solidFill>
        </p:spPr>
        <p:txBody>
          <a:bodyPr anchor="ctr">
            <a:noAutofit/>
          </a:bodyPr>
          <a:lstStyle>
            <a:lvl1pPr algn="ctr">
              <a:defRPr sz="1000" b="0"/>
            </a:lvl1pPr>
          </a:lstStyle>
          <a:p>
            <a:r>
              <a:rPr lang="nl-NL" noProof="0"/>
              <a:t>CS image here</a:t>
            </a:r>
          </a:p>
        </p:txBody>
      </p:sp>
      <p:sp>
        <p:nvSpPr>
          <p:cNvPr id="39" name="Text Placeholder 48">
            <a:extLst>
              <a:ext uri="{FF2B5EF4-FFF2-40B4-BE49-F238E27FC236}">
                <a16:creationId xmlns:a16="http://schemas.microsoft.com/office/drawing/2014/main" id="{882AD88A-CB5D-46B5-8CB6-E63F3017EA0F}"/>
              </a:ext>
            </a:extLst>
          </p:cNvPr>
          <p:cNvSpPr>
            <a:spLocks noGrp="1"/>
          </p:cNvSpPr>
          <p:nvPr>
            <p:ph type="body" sz="quarter" idx="23" hasCustomPrompt="1"/>
          </p:nvPr>
        </p:nvSpPr>
        <p:spPr>
          <a:xfrm>
            <a:off x="8008592" y="3610235"/>
            <a:ext cx="3460494" cy="905480"/>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000" dirty="0">
                <a:solidFill>
                  <a:schemeClr val="bg1"/>
                </a:solidFill>
              </a:defRPr>
            </a:lvl2pPr>
          </a:lstStyle>
          <a:p>
            <a:pPr lvl="0">
              <a:spcAft>
                <a:spcPts val="0"/>
              </a:spcAft>
            </a:pPr>
            <a:r>
              <a:rPr lang="nl-NL" noProof="0"/>
              <a:t>Name</a:t>
            </a:r>
          </a:p>
          <a:p>
            <a:pPr lvl="1">
              <a:spcAft>
                <a:spcPts val="0"/>
              </a:spcAft>
            </a:pPr>
            <a:r>
              <a:rPr lang="nl-NL" noProof="0"/>
              <a:t>About</a:t>
            </a:r>
          </a:p>
        </p:txBody>
      </p:sp>
      <p:sp>
        <p:nvSpPr>
          <p:cNvPr id="40" name="Picture Placeholder 46">
            <a:extLst>
              <a:ext uri="{FF2B5EF4-FFF2-40B4-BE49-F238E27FC236}">
                <a16:creationId xmlns:a16="http://schemas.microsoft.com/office/drawing/2014/main" id="{E37CF0EA-E1D8-4065-BE56-80197FE0CEC4}"/>
              </a:ext>
            </a:extLst>
          </p:cNvPr>
          <p:cNvSpPr>
            <a:spLocks noGrp="1"/>
          </p:cNvSpPr>
          <p:nvPr>
            <p:ph type="pic" sz="quarter" idx="24" hasCustomPrompt="1"/>
          </p:nvPr>
        </p:nvSpPr>
        <p:spPr>
          <a:xfrm>
            <a:off x="722919" y="4821095"/>
            <a:ext cx="3460494" cy="1344755"/>
          </a:xfrm>
          <a:solidFill>
            <a:schemeClr val="accent6"/>
          </a:solidFill>
        </p:spPr>
        <p:txBody>
          <a:bodyPr anchor="ctr">
            <a:noAutofit/>
          </a:bodyPr>
          <a:lstStyle>
            <a:lvl1pPr algn="ctr">
              <a:defRPr sz="1000" b="0"/>
            </a:lvl1pPr>
          </a:lstStyle>
          <a:p>
            <a:r>
              <a:rPr lang="nl-NL" noProof="0"/>
              <a:t>CS image here</a:t>
            </a:r>
          </a:p>
        </p:txBody>
      </p:sp>
      <p:sp>
        <p:nvSpPr>
          <p:cNvPr id="41" name="Text Placeholder 48">
            <a:extLst>
              <a:ext uri="{FF2B5EF4-FFF2-40B4-BE49-F238E27FC236}">
                <a16:creationId xmlns:a16="http://schemas.microsoft.com/office/drawing/2014/main" id="{6E710CD5-9C5F-45D5-981A-BC40779B9E67}"/>
              </a:ext>
            </a:extLst>
          </p:cNvPr>
          <p:cNvSpPr>
            <a:spLocks noGrp="1"/>
          </p:cNvSpPr>
          <p:nvPr>
            <p:ph type="body" sz="quarter" idx="25" hasCustomPrompt="1"/>
          </p:nvPr>
        </p:nvSpPr>
        <p:spPr>
          <a:xfrm>
            <a:off x="722919" y="5260370"/>
            <a:ext cx="3460494" cy="905480"/>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000" dirty="0">
                <a:solidFill>
                  <a:schemeClr val="bg1"/>
                </a:solidFill>
              </a:defRPr>
            </a:lvl2pPr>
          </a:lstStyle>
          <a:p>
            <a:pPr lvl="0">
              <a:spcAft>
                <a:spcPts val="0"/>
              </a:spcAft>
            </a:pPr>
            <a:r>
              <a:rPr lang="nl-NL" noProof="0"/>
              <a:t>Name</a:t>
            </a:r>
          </a:p>
          <a:p>
            <a:pPr lvl="1">
              <a:spcAft>
                <a:spcPts val="0"/>
              </a:spcAft>
            </a:pPr>
            <a:r>
              <a:rPr lang="nl-NL" noProof="0"/>
              <a:t>About</a:t>
            </a:r>
          </a:p>
        </p:txBody>
      </p:sp>
      <p:sp>
        <p:nvSpPr>
          <p:cNvPr id="42" name="Picture Placeholder 46">
            <a:extLst>
              <a:ext uri="{FF2B5EF4-FFF2-40B4-BE49-F238E27FC236}">
                <a16:creationId xmlns:a16="http://schemas.microsoft.com/office/drawing/2014/main" id="{E24DE2A0-2BA7-4C52-B3E8-96DE523F3A9A}"/>
              </a:ext>
            </a:extLst>
          </p:cNvPr>
          <p:cNvSpPr>
            <a:spLocks noGrp="1"/>
          </p:cNvSpPr>
          <p:nvPr>
            <p:ph type="pic" sz="quarter" idx="26" hasCustomPrompt="1"/>
          </p:nvPr>
        </p:nvSpPr>
        <p:spPr>
          <a:xfrm>
            <a:off x="4365754" y="4821094"/>
            <a:ext cx="3460494" cy="1344755"/>
          </a:xfrm>
          <a:solidFill>
            <a:schemeClr val="accent6"/>
          </a:solidFill>
        </p:spPr>
        <p:txBody>
          <a:bodyPr anchor="ctr">
            <a:noAutofit/>
          </a:bodyPr>
          <a:lstStyle>
            <a:lvl1pPr algn="ctr">
              <a:defRPr sz="1000" b="0"/>
            </a:lvl1pPr>
          </a:lstStyle>
          <a:p>
            <a:r>
              <a:rPr lang="nl-NL" noProof="0"/>
              <a:t>CS image here</a:t>
            </a:r>
          </a:p>
        </p:txBody>
      </p:sp>
      <p:sp>
        <p:nvSpPr>
          <p:cNvPr id="43" name="Text Placeholder 48">
            <a:extLst>
              <a:ext uri="{FF2B5EF4-FFF2-40B4-BE49-F238E27FC236}">
                <a16:creationId xmlns:a16="http://schemas.microsoft.com/office/drawing/2014/main" id="{AD207543-E707-4C7A-A0E2-4B57C6427915}"/>
              </a:ext>
            </a:extLst>
          </p:cNvPr>
          <p:cNvSpPr>
            <a:spLocks noGrp="1"/>
          </p:cNvSpPr>
          <p:nvPr>
            <p:ph type="body" sz="quarter" idx="27" hasCustomPrompt="1"/>
          </p:nvPr>
        </p:nvSpPr>
        <p:spPr>
          <a:xfrm>
            <a:off x="4365754" y="5260370"/>
            <a:ext cx="3460494" cy="905480"/>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000" dirty="0">
                <a:solidFill>
                  <a:schemeClr val="bg1"/>
                </a:solidFill>
              </a:defRPr>
            </a:lvl2pPr>
          </a:lstStyle>
          <a:p>
            <a:pPr lvl="0">
              <a:spcAft>
                <a:spcPts val="0"/>
              </a:spcAft>
            </a:pPr>
            <a:r>
              <a:rPr lang="nl-NL" noProof="0"/>
              <a:t>Name</a:t>
            </a:r>
          </a:p>
          <a:p>
            <a:pPr lvl="1">
              <a:spcAft>
                <a:spcPts val="0"/>
              </a:spcAft>
            </a:pPr>
            <a:r>
              <a:rPr lang="nl-NL" noProof="0"/>
              <a:t>About</a:t>
            </a:r>
          </a:p>
        </p:txBody>
      </p:sp>
      <p:sp>
        <p:nvSpPr>
          <p:cNvPr id="44" name="Picture Placeholder 46">
            <a:extLst>
              <a:ext uri="{FF2B5EF4-FFF2-40B4-BE49-F238E27FC236}">
                <a16:creationId xmlns:a16="http://schemas.microsoft.com/office/drawing/2014/main" id="{798FE37E-0431-4AF7-85E7-35F799A8A100}"/>
              </a:ext>
            </a:extLst>
          </p:cNvPr>
          <p:cNvSpPr>
            <a:spLocks noGrp="1"/>
          </p:cNvSpPr>
          <p:nvPr>
            <p:ph type="pic" sz="quarter" idx="28" hasCustomPrompt="1"/>
          </p:nvPr>
        </p:nvSpPr>
        <p:spPr>
          <a:xfrm>
            <a:off x="8008592" y="4821094"/>
            <a:ext cx="3460494" cy="1344755"/>
          </a:xfrm>
          <a:solidFill>
            <a:schemeClr val="accent6"/>
          </a:solidFill>
        </p:spPr>
        <p:txBody>
          <a:bodyPr anchor="ctr">
            <a:noAutofit/>
          </a:bodyPr>
          <a:lstStyle>
            <a:lvl1pPr algn="ctr">
              <a:defRPr sz="1000" b="0"/>
            </a:lvl1pPr>
          </a:lstStyle>
          <a:p>
            <a:r>
              <a:rPr lang="nl-NL" noProof="0"/>
              <a:t>CS image here</a:t>
            </a:r>
          </a:p>
        </p:txBody>
      </p:sp>
      <p:sp>
        <p:nvSpPr>
          <p:cNvPr id="45" name="Text Placeholder 48">
            <a:extLst>
              <a:ext uri="{FF2B5EF4-FFF2-40B4-BE49-F238E27FC236}">
                <a16:creationId xmlns:a16="http://schemas.microsoft.com/office/drawing/2014/main" id="{0EE9018A-D2E2-44F2-8A1B-524A17AC8F2B}"/>
              </a:ext>
            </a:extLst>
          </p:cNvPr>
          <p:cNvSpPr>
            <a:spLocks noGrp="1"/>
          </p:cNvSpPr>
          <p:nvPr>
            <p:ph type="body" sz="quarter" idx="29" hasCustomPrompt="1"/>
          </p:nvPr>
        </p:nvSpPr>
        <p:spPr>
          <a:xfrm>
            <a:off x="8008592" y="5260370"/>
            <a:ext cx="3460494" cy="905480"/>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000" dirty="0">
                <a:solidFill>
                  <a:schemeClr val="bg1"/>
                </a:solidFill>
              </a:defRPr>
            </a:lvl2pPr>
          </a:lstStyle>
          <a:p>
            <a:pPr lvl="0">
              <a:spcAft>
                <a:spcPts val="0"/>
              </a:spcAft>
            </a:pPr>
            <a:r>
              <a:rPr lang="nl-NL" noProof="0"/>
              <a:t>Name</a:t>
            </a:r>
          </a:p>
          <a:p>
            <a:pPr lvl="1">
              <a:spcAft>
                <a:spcPts val="0"/>
              </a:spcAft>
            </a:pPr>
            <a:r>
              <a:rPr lang="nl-NL" noProof="0"/>
              <a:t>About</a:t>
            </a:r>
          </a:p>
        </p:txBody>
      </p:sp>
      <p:cxnSp>
        <p:nvCxnSpPr>
          <p:cNvPr id="21" name="Straight Connector 20">
            <a:extLst>
              <a:ext uri="{FF2B5EF4-FFF2-40B4-BE49-F238E27FC236}">
                <a16:creationId xmlns:a16="http://schemas.microsoft.com/office/drawing/2014/main" id="{C616193A-36C2-43CE-98CF-FFBC068CF465}"/>
              </a:ext>
            </a:extLst>
          </p:cNvPr>
          <p:cNvCxnSpPr>
            <a:cxnSpLocks/>
          </p:cNvCxnSpPr>
          <p:nvPr userDrawn="1"/>
        </p:nvCxnSpPr>
        <p:spPr>
          <a:xfrm>
            <a:off x="737577" y="1304925"/>
            <a:ext cx="1071977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Text Placeholder 7">
            <a:extLst>
              <a:ext uri="{FF2B5EF4-FFF2-40B4-BE49-F238E27FC236}">
                <a16:creationId xmlns:a16="http://schemas.microsoft.com/office/drawing/2014/main" id="{932D78F6-7D25-4EF9-BF98-F6E722091A0E}"/>
              </a:ext>
            </a:extLst>
          </p:cNvPr>
          <p:cNvSpPr>
            <a:spLocks noGrp="1"/>
          </p:cNvSpPr>
          <p:nvPr>
            <p:ph type="body" sz="quarter" idx="30" hasCustomPrompt="1"/>
          </p:nvPr>
        </p:nvSpPr>
        <p:spPr>
          <a:xfrm>
            <a:off x="734646" y="584201"/>
            <a:ext cx="10722708" cy="720724"/>
          </a:xfrm>
          <a:prstGeom prst="rect">
            <a:avLst/>
          </a:prstGeom>
        </p:spPr>
        <p:txBody>
          <a:bodyPr tIns="0" bIns="0" anchor="t">
            <a:noAutofit/>
          </a:bodyPr>
          <a:lstStyle>
            <a:lvl1pPr>
              <a:lnSpc>
                <a:spcPct val="90000"/>
              </a:lnSpc>
              <a:spcBef>
                <a:spcPts val="0"/>
              </a:spcBef>
              <a:spcAft>
                <a:spcPts val="0"/>
              </a:spcAft>
              <a:defRPr lang="en-US" sz="2199" b="1" kern="1200" cap="none" spc="0" baseline="0" dirty="0">
                <a:solidFill>
                  <a:schemeClr val="tx1"/>
                </a:solidFill>
                <a:latin typeface="+mn-lt"/>
                <a:ea typeface="+mn-ea"/>
                <a:cs typeface="+mn-cs"/>
              </a:defRPr>
            </a:lvl1pPr>
            <a:lvl2pPr>
              <a:lnSpc>
                <a:spcPct val="100000"/>
              </a:lnSpc>
              <a:spcBef>
                <a:spcPts val="0"/>
              </a:spcBef>
              <a:spcAft>
                <a:spcPts val="0"/>
              </a:spcAft>
              <a:defRPr sz="1699" b="0" cap="none" spc="0" baseline="0">
                <a:solidFill>
                  <a:schemeClr val="tx1"/>
                </a:solidFill>
              </a:defRPr>
            </a:lvl2pPr>
          </a:lstStyle>
          <a:p>
            <a:pPr marL="0" lvl="0" indent="0" algn="l" defTabSz="179370" rtl="0" eaLnBrk="1" latinLnBrk="0" hangingPunct="1">
              <a:lnSpc>
                <a:spcPct val="100000"/>
              </a:lnSpc>
              <a:spcBef>
                <a:spcPts val="0"/>
              </a:spcBef>
              <a:spcAft>
                <a:spcPts val="0"/>
              </a:spcAft>
              <a:buFont typeface="Arial" panose="020B0604020202020204" pitchFamily="34" charset="0"/>
              <a:buNone/>
            </a:pPr>
            <a:r>
              <a:rPr lang="nl-NL" noProof="0"/>
              <a:t>Click to edit title </a:t>
            </a:r>
          </a:p>
          <a:p>
            <a:pPr lvl="1"/>
            <a:r>
              <a:rPr lang="nl-NL" noProof="0"/>
              <a:t>Second level</a:t>
            </a:r>
          </a:p>
        </p:txBody>
      </p:sp>
    </p:spTree>
    <p:extLst>
      <p:ext uri="{BB962C8B-B14F-4D97-AF65-F5344CB8AC3E}">
        <p14:creationId xmlns:p14="http://schemas.microsoft.com/office/powerpoint/2010/main" val="332386174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A0655F-B31A-1E4F-903F-A38F1E5A072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6F66E9B-F6BF-3F41-92B3-8063DC9EC6F5}"/>
              </a:ext>
            </a:extLst>
          </p:cNvPr>
          <p:cNvSpPr>
            <a:spLocks noGrp="1"/>
          </p:cNvSpPr>
          <p:nvPr>
            <p:ph sz="half" idx="1"/>
          </p:nvPr>
        </p:nvSpPr>
        <p:spPr>
          <a:xfrm>
            <a:off x="695325" y="1825625"/>
            <a:ext cx="5181600" cy="39256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B0A2C3C-1694-D24B-A3E7-C55CE92AEFD9}"/>
              </a:ext>
            </a:extLst>
          </p:cNvPr>
          <p:cNvSpPr>
            <a:spLocks noGrp="1"/>
          </p:cNvSpPr>
          <p:nvPr>
            <p:ph sz="half" idx="2"/>
          </p:nvPr>
        </p:nvSpPr>
        <p:spPr>
          <a:xfrm>
            <a:off x="6315077" y="1825625"/>
            <a:ext cx="5181600" cy="39256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F7C0CDC-7DE9-6745-9D18-A101015BCBBA}"/>
              </a:ext>
            </a:extLst>
          </p:cNvPr>
          <p:cNvSpPr>
            <a:spLocks noGrp="1"/>
          </p:cNvSpPr>
          <p:nvPr>
            <p:ph type="dt" sz="half" idx="10"/>
          </p:nvPr>
        </p:nvSpPr>
        <p:spPr/>
        <p:txBody>
          <a:bodyPr/>
          <a:lstStyle/>
          <a:p>
            <a:fld id="{B26EED1B-8959-AB49-8025-122D180F9293}" type="datetime1">
              <a:rPr lang="nl-NL" smtClean="0"/>
              <a:t>6-3-2025</a:t>
            </a:fld>
            <a:endParaRPr lang="nl-NL"/>
          </a:p>
        </p:txBody>
      </p:sp>
      <p:sp>
        <p:nvSpPr>
          <p:cNvPr id="6" name="Tijdelijke aanduiding voor voettekst 5">
            <a:extLst>
              <a:ext uri="{FF2B5EF4-FFF2-40B4-BE49-F238E27FC236}">
                <a16:creationId xmlns:a16="http://schemas.microsoft.com/office/drawing/2014/main" id="{6FB4FD0A-9826-354C-A062-AF90CA45D62C}"/>
              </a:ext>
            </a:extLst>
          </p:cNvPr>
          <p:cNvSpPr>
            <a:spLocks noGrp="1"/>
          </p:cNvSpPr>
          <p:nvPr>
            <p:ph type="ftr" sz="quarter" idx="11"/>
          </p:nvPr>
        </p:nvSpPr>
        <p:spPr/>
        <p:txBody>
          <a:bodyPr/>
          <a:lstStyle/>
          <a:p>
            <a:r>
              <a:rPr lang="nl-NL"/>
              <a:t>Voettekst</a:t>
            </a:r>
          </a:p>
        </p:txBody>
      </p:sp>
      <p:sp>
        <p:nvSpPr>
          <p:cNvPr id="7" name="Tijdelijke aanduiding voor dianummer 6">
            <a:extLst>
              <a:ext uri="{FF2B5EF4-FFF2-40B4-BE49-F238E27FC236}">
                <a16:creationId xmlns:a16="http://schemas.microsoft.com/office/drawing/2014/main" id="{77AACD8D-3FDE-B949-BDFE-C5233372BED0}"/>
              </a:ext>
            </a:extLst>
          </p:cNvPr>
          <p:cNvSpPr>
            <a:spLocks noGrp="1"/>
          </p:cNvSpPr>
          <p:nvPr>
            <p:ph type="sldNum" sz="quarter" idx="12"/>
          </p:nvPr>
        </p:nvSpPr>
        <p:spPr/>
        <p:txBody>
          <a:bodyPr/>
          <a:lstStyle/>
          <a:p>
            <a:fld id="{8ED0CDDB-2613-0B4B-9B95-1AD4415565A7}" type="slidenum">
              <a:rPr lang="nl-NL" smtClean="0"/>
              <a:t>‹nr.›</a:t>
            </a:fld>
            <a:endParaRPr lang="nl-NL"/>
          </a:p>
        </p:txBody>
      </p:sp>
      <p:pic>
        <p:nvPicPr>
          <p:cNvPr id="8" name="Afbeelding 7">
            <a:extLst>
              <a:ext uri="{FF2B5EF4-FFF2-40B4-BE49-F238E27FC236}">
                <a16:creationId xmlns:a16="http://schemas.microsoft.com/office/drawing/2014/main" id="{3BCFF41D-58BB-DF43-B068-F563D4B8FB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638" y="6116176"/>
            <a:ext cx="2874984" cy="678484"/>
          </a:xfrm>
          <a:prstGeom prst="rect">
            <a:avLst/>
          </a:prstGeom>
        </p:spPr>
      </p:pic>
      <p:cxnSp>
        <p:nvCxnSpPr>
          <p:cNvPr id="9" name="Rechte verbindingslijn 8">
            <a:extLst>
              <a:ext uri="{FF2B5EF4-FFF2-40B4-BE49-F238E27FC236}">
                <a16:creationId xmlns:a16="http://schemas.microsoft.com/office/drawing/2014/main" id="{5680253D-FB88-2548-85AF-1793D8674C94}"/>
              </a:ext>
            </a:extLst>
          </p:cNvPr>
          <p:cNvCxnSpPr>
            <a:cxnSpLocks/>
          </p:cNvCxnSpPr>
          <p:nvPr userDrawn="1"/>
        </p:nvCxnSpPr>
        <p:spPr>
          <a:xfrm>
            <a:off x="695325" y="6053808"/>
            <a:ext cx="10801350" cy="0"/>
          </a:xfrm>
          <a:prstGeom prst="line">
            <a:avLst/>
          </a:prstGeom>
          <a:ln w="19050">
            <a:solidFill>
              <a:srgbClr val="FF7C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4746935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Highlights of our work 3x4">
    <p:spTree>
      <p:nvGrpSpPr>
        <p:cNvPr id="1" name=""/>
        <p:cNvGrpSpPr/>
        <p:nvPr/>
      </p:nvGrpSpPr>
      <p:grpSpPr>
        <a:xfrm>
          <a:off x="0" y="0"/>
          <a:ext cx="0" cy="0"/>
          <a:chOff x="0" y="0"/>
          <a:chExt cx="0" cy="0"/>
        </a:xfrm>
      </p:grpSpPr>
      <p:sp>
        <p:nvSpPr>
          <p:cNvPr id="47" name="Picture Placeholder 46">
            <a:extLst>
              <a:ext uri="{FF2B5EF4-FFF2-40B4-BE49-F238E27FC236}">
                <a16:creationId xmlns:a16="http://schemas.microsoft.com/office/drawing/2014/main" id="{BF03B2D3-F173-47E6-9648-871BE1505489}"/>
              </a:ext>
            </a:extLst>
          </p:cNvPr>
          <p:cNvSpPr>
            <a:spLocks noGrp="1"/>
          </p:cNvSpPr>
          <p:nvPr>
            <p:ph type="pic" sz="quarter" idx="10" hasCustomPrompt="1"/>
          </p:nvPr>
        </p:nvSpPr>
        <p:spPr>
          <a:xfrm>
            <a:off x="722918" y="1527845"/>
            <a:ext cx="3515952" cy="1116479"/>
          </a:xfrm>
          <a:solidFill>
            <a:schemeClr val="accent6"/>
          </a:solidFill>
        </p:spPr>
        <p:txBody>
          <a:bodyPr anchor="ctr">
            <a:noAutofit/>
          </a:bodyPr>
          <a:lstStyle>
            <a:lvl1pPr algn="ctr">
              <a:defRPr sz="1000" b="0">
                <a:solidFill>
                  <a:schemeClr val="tx1"/>
                </a:solidFill>
              </a:defRPr>
            </a:lvl1pPr>
          </a:lstStyle>
          <a:p>
            <a:r>
              <a:rPr lang="nl-NL" noProof="0"/>
              <a:t>CS image here</a:t>
            </a:r>
          </a:p>
        </p:txBody>
      </p:sp>
      <p:sp>
        <p:nvSpPr>
          <p:cNvPr id="49" name="Text Placeholder 48">
            <a:extLst>
              <a:ext uri="{FF2B5EF4-FFF2-40B4-BE49-F238E27FC236}">
                <a16:creationId xmlns:a16="http://schemas.microsoft.com/office/drawing/2014/main" id="{F38AE71E-3A7E-49B6-B655-8416752B2FBC}"/>
              </a:ext>
            </a:extLst>
          </p:cNvPr>
          <p:cNvSpPr>
            <a:spLocks noGrp="1"/>
          </p:cNvSpPr>
          <p:nvPr>
            <p:ph type="body" sz="quarter" idx="11" hasCustomPrompt="1"/>
          </p:nvPr>
        </p:nvSpPr>
        <p:spPr>
          <a:xfrm>
            <a:off x="722918" y="1815682"/>
            <a:ext cx="3515952" cy="828642"/>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000" dirty="0">
                <a:solidFill>
                  <a:schemeClr val="bg1"/>
                </a:solidFill>
              </a:defRPr>
            </a:lvl2pPr>
          </a:lstStyle>
          <a:p>
            <a:pPr lvl="0">
              <a:spcAft>
                <a:spcPts val="0"/>
              </a:spcAft>
            </a:pPr>
            <a:r>
              <a:rPr lang="nl-NL" noProof="0"/>
              <a:t>Name</a:t>
            </a:r>
          </a:p>
          <a:p>
            <a:pPr lvl="1">
              <a:spcAft>
                <a:spcPts val="0"/>
              </a:spcAft>
            </a:pPr>
            <a:r>
              <a:rPr lang="nl-NL" noProof="0"/>
              <a:t>About</a:t>
            </a:r>
          </a:p>
        </p:txBody>
      </p:sp>
      <p:sp>
        <p:nvSpPr>
          <p:cNvPr id="50" name="Picture Placeholder 46">
            <a:extLst>
              <a:ext uri="{FF2B5EF4-FFF2-40B4-BE49-F238E27FC236}">
                <a16:creationId xmlns:a16="http://schemas.microsoft.com/office/drawing/2014/main" id="{7BC8369D-0650-401C-957C-12AADB2883DA}"/>
              </a:ext>
            </a:extLst>
          </p:cNvPr>
          <p:cNvSpPr>
            <a:spLocks noGrp="1"/>
          </p:cNvSpPr>
          <p:nvPr>
            <p:ph type="pic" sz="quarter" idx="12" hasCustomPrompt="1"/>
          </p:nvPr>
        </p:nvSpPr>
        <p:spPr>
          <a:xfrm>
            <a:off x="4332159" y="1527845"/>
            <a:ext cx="3515952" cy="1116479"/>
          </a:xfrm>
          <a:solidFill>
            <a:schemeClr val="accent6"/>
          </a:solidFill>
        </p:spPr>
        <p:txBody>
          <a:bodyPr anchor="ctr">
            <a:noAutofit/>
          </a:bodyPr>
          <a:lstStyle>
            <a:lvl1pPr algn="ctr">
              <a:defRPr sz="1000" b="0">
                <a:solidFill>
                  <a:schemeClr val="tx1"/>
                </a:solidFill>
              </a:defRPr>
            </a:lvl1pPr>
          </a:lstStyle>
          <a:p>
            <a:r>
              <a:rPr lang="nl-NL" noProof="0"/>
              <a:t>CS image here</a:t>
            </a:r>
          </a:p>
        </p:txBody>
      </p:sp>
      <p:sp>
        <p:nvSpPr>
          <p:cNvPr id="51" name="Text Placeholder 48">
            <a:extLst>
              <a:ext uri="{FF2B5EF4-FFF2-40B4-BE49-F238E27FC236}">
                <a16:creationId xmlns:a16="http://schemas.microsoft.com/office/drawing/2014/main" id="{21BA7A7E-D2FB-4118-86AC-C41AC62257B0}"/>
              </a:ext>
            </a:extLst>
          </p:cNvPr>
          <p:cNvSpPr>
            <a:spLocks noGrp="1"/>
          </p:cNvSpPr>
          <p:nvPr>
            <p:ph type="body" sz="quarter" idx="13" hasCustomPrompt="1"/>
          </p:nvPr>
        </p:nvSpPr>
        <p:spPr>
          <a:xfrm>
            <a:off x="4332159" y="1815682"/>
            <a:ext cx="3515952" cy="828642"/>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000" dirty="0">
                <a:solidFill>
                  <a:schemeClr val="bg1"/>
                </a:solidFill>
              </a:defRPr>
            </a:lvl2pPr>
          </a:lstStyle>
          <a:p>
            <a:pPr lvl="0">
              <a:spcAft>
                <a:spcPts val="0"/>
              </a:spcAft>
            </a:pPr>
            <a:r>
              <a:rPr lang="nl-NL" noProof="0"/>
              <a:t>Name</a:t>
            </a:r>
          </a:p>
          <a:p>
            <a:pPr lvl="1">
              <a:spcAft>
                <a:spcPts val="0"/>
              </a:spcAft>
            </a:pPr>
            <a:r>
              <a:rPr lang="nl-NL" noProof="0"/>
              <a:t>About</a:t>
            </a:r>
          </a:p>
        </p:txBody>
      </p:sp>
      <p:sp>
        <p:nvSpPr>
          <p:cNvPr id="52" name="Picture Placeholder 46">
            <a:extLst>
              <a:ext uri="{FF2B5EF4-FFF2-40B4-BE49-F238E27FC236}">
                <a16:creationId xmlns:a16="http://schemas.microsoft.com/office/drawing/2014/main" id="{05DD608C-897D-49B2-B2F9-2B7F84A11BCA}"/>
              </a:ext>
            </a:extLst>
          </p:cNvPr>
          <p:cNvSpPr>
            <a:spLocks noGrp="1"/>
          </p:cNvSpPr>
          <p:nvPr>
            <p:ph type="pic" sz="quarter" idx="14" hasCustomPrompt="1"/>
          </p:nvPr>
        </p:nvSpPr>
        <p:spPr>
          <a:xfrm>
            <a:off x="7941401" y="1527845"/>
            <a:ext cx="3515952" cy="1116479"/>
          </a:xfrm>
          <a:solidFill>
            <a:schemeClr val="accent6"/>
          </a:solidFill>
        </p:spPr>
        <p:txBody>
          <a:bodyPr anchor="ctr">
            <a:noAutofit/>
          </a:bodyPr>
          <a:lstStyle>
            <a:lvl1pPr algn="ctr">
              <a:defRPr sz="1000" b="0">
                <a:solidFill>
                  <a:schemeClr val="tx1"/>
                </a:solidFill>
              </a:defRPr>
            </a:lvl1pPr>
          </a:lstStyle>
          <a:p>
            <a:r>
              <a:rPr lang="nl-NL" noProof="0"/>
              <a:t>CS image here</a:t>
            </a:r>
          </a:p>
        </p:txBody>
      </p:sp>
      <p:sp>
        <p:nvSpPr>
          <p:cNvPr id="53" name="Text Placeholder 48">
            <a:extLst>
              <a:ext uri="{FF2B5EF4-FFF2-40B4-BE49-F238E27FC236}">
                <a16:creationId xmlns:a16="http://schemas.microsoft.com/office/drawing/2014/main" id="{CDB35C09-5B70-472F-A773-0DF5C5330840}"/>
              </a:ext>
            </a:extLst>
          </p:cNvPr>
          <p:cNvSpPr>
            <a:spLocks noGrp="1"/>
          </p:cNvSpPr>
          <p:nvPr>
            <p:ph type="body" sz="quarter" idx="15" hasCustomPrompt="1"/>
          </p:nvPr>
        </p:nvSpPr>
        <p:spPr>
          <a:xfrm>
            <a:off x="7941401" y="1815682"/>
            <a:ext cx="3515952" cy="828642"/>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000" dirty="0">
                <a:solidFill>
                  <a:schemeClr val="bg1"/>
                </a:solidFill>
              </a:defRPr>
            </a:lvl2pPr>
          </a:lstStyle>
          <a:p>
            <a:pPr lvl="0">
              <a:spcAft>
                <a:spcPts val="0"/>
              </a:spcAft>
            </a:pPr>
            <a:r>
              <a:rPr lang="nl-NL" noProof="0"/>
              <a:t>Name</a:t>
            </a:r>
          </a:p>
          <a:p>
            <a:pPr lvl="1">
              <a:spcAft>
                <a:spcPts val="0"/>
              </a:spcAft>
            </a:pPr>
            <a:r>
              <a:rPr lang="nl-NL" noProof="0"/>
              <a:t>About</a:t>
            </a:r>
          </a:p>
        </p:txBody>
      </p:sp>
      <p:sp>
        <p:nvSpPr>
          <p:cNvPr id="56" name="Picture Placeholder 46">
            <a:extLst>
              <a:ext uri="{FF2B5EF4-FFF2-40B4-BE49-F238E27FC236}">
                <a16:creationId xmlns:a16="http://schemas.microsoft.com/office/drawing/2014/main" id="{744EE942-703A-48FA-8E4A-B14567C9A25D}"/>
              </a:ext>
            </a:extLst>
          </p:cNvPr>
          <p:cNvSpPr>
            <a:spLocks noGrp="1"/>
          </p:cNvSpPr>
          <p:nvPr>
            <p:ph type="pic" sz="quarter" idx="18" hasCustomPrompt="1"/>
          </p:nvPr>
        </p:nvSpPr>
        <p:spPr>
          <a:xfrm>
            <a:off x="722918" y="2709446"/>
            <a:ext cx="3515952" cy="1116479"/>
          </a:xfrm>
          <a:solidFill>
            <a:schemeClr val="accent6"/>
          </a:solidFill>
        </p:spPr>
        <p:txBody>
          <a:bodyPr anchor="ctr">
            <a:noAutofit/>
          </a:bodyPr>
          <a:lstStyle>
            <a:lvl1pPr algn="ctr">
              <a:defRPr sz="1000" b="0">
                <a:solidFill>
                  <a:schemeClr val="tx1"/>
                </a:solidFill>
              </a:defRPr>
            </a:lvl1pPr>
          </a:lstStyle>
          <a:p>
            <a:r>
              <a:rPr lang="nl-NL" noProof="0"/>
              <a:t>CS image here</a:t>
            </a:r>
          </a:p>
        </p:txBody>
      </p:sp>
      <p:sp>
        <p:nvSpPr>
          <p:cNvPr id="57" name="Text Placeholder 48">
            <a:extLst>
              <a:ext uri="{FF2B5EF4-FFF2-40B4-BE49-F238E27FC236}">
                <a16:creationId xmlns:a16="http://schemas.microsoft.com/office/drawing/2014/main" id="{5435AE44-EB32-4636-BE71-7843259F2BA9}"/>
              </a:ext>
            </a:extLst>
          </p:cNvPr>
          <p:cNvSpPr>
            <a:spLocks noGrp="1"/>
          </p:cNvSpPr>
          <p:nvPr>
            <p:ph type="body" sz="quarter" idx="19" hasCustomPrompt="1"/>
          </p:nvPr>
        </p:nvSpPr>
        <p:spPr>
          <a:xfrm>
            <a:off x="722918" y="2997282"/>
            <a:ext cx="3515952" cy="828642"/>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000" dirty="0">
                <a:solidFill>
                  <a:schemeClr val="bg1"/>
                </a:solidFill>
              </a:defRPr>
            </a:lvl2pPr>
          </a:lstStyle>
          <a:p>
            <a:pPr lvl="0">
              <a:spcAft>
                <a:spcPts val="0"/>
              </a:spcAft>
            </a:pPr>
            <a:r>
              <a:rPr lang="nl-NL" noProof="0"/>
              <a:t>Name</a:t>
            </a:r>
          </a:p>
          <a:p>
            <a:pPr lvl="1">
              <a:spcAft>
                <a:spcPts val="0"/>
              </a:spcAft>
            </a:pPr>
            <a:r>
              <a:rPr lang="nl-NL" noProof="0"/>
              <a:t>About</a:t>
            </a:r>
          </a:p>
        </p:txBody>
      </p:sp>
      <p:sp>
        <p:nvSpPr>
          <p:cNvPr id="60" name="Picture Placeholder 46">
            <a:extLst>
              <a:ext uri="{FF2B5EF4-FFF2-40B4-BE49-F238E27FC236}">
                <a16:creationId xmlns:a16="http://schemas.microsoft.com/office/drawing/2014/main" id="{6FCA72C1-7863-4C13-A734-66BFF58D7928}"/>
              </a:ext>
            </a:extLst>
          </p:cNvPr>
          <p:cNvSpPr>
            <a:spLocks noGrp="1"/>
          </p:cNvSpPr>
          <p:nvPr>
            <p:ph type="pic" sz="quarter" idx="20" hasCustomPrompt="1"/>
          </p:nvPr>
        </p:nvSpPr>
        <p:spPr>
          <a:xfrm>
            <a:off x="4332159" y="2709446"/>
            <a:ext cx="3515952" cy="1116479"/>
          </a:xfrm>
          <a:solidFill>
            <a:schemeClr val="accent6"/>
          </a:solidFill>
        </p:spPr>
        <p:txBody>
          <a:bodyPr anchor="ctr">
            <a:noAutofit/>
          </a:bodyPr>
          <a:lstStyle>
            <a:lvl1pPr algn="ctr">
              <a:defRPr sz="1000" b="0">
                <a:solidFill>
                  <a:schemeClr val="tx1"/>
                </a:solidFill>
              </a:defRPr>
            </a:lvl1pPr>
          </a:lstStyle>
          <a:p>
            <a:r>
              <a:rPr lang="nl-NL" noProof="0"/>
              <a:t>CS image here</a:t>
            </a:r>
          </a:p>
        </p:txBody>
      </p:sp>
      <p:sp>
        <p:nvSpPr>
          <p:cNvPr id="61" name="Text Placeholder 48">
            <a:extLst>
              <a:ext uri="{FF2B5EF4-FFF2-40B4-BE49-F238E27FC236}">
                <a16:creationId xmlns:a16="http://schemas.microsoft.com/office/drawing/2014/main" id="{3D6E3E03-AA1E-4649-B658-66C985B9FDA2}"/>
              </a:ext>
            </a:extLst>
          </p:cNvPr>
          <p:cNvSpPr>
            <a:spLocks noGrp="1"/>
          </p:cNvSpPr>
          <p:nvPr>
            <p:ph type="body" sz="quarter" idx="21" hasCustomPrompt="1"/>
          </p:nvPr>
        </p:nvSpPr>
        <p:spPr>
          <a:xfrm>
            <a:off x="4332159" y="2997282"/>
            <a:ext cx="3515952" cy="828642"/>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000" dirty="0">
                <a:solidFill>
                  <a:schemeClr val="bg1"/>
                </a:solidFill>
              </a:defRPr>
            </a:lvl2pPr>
          </a:lstStyle>
          <a:p>
            <a:pPr lvl="0">
              <a:spcAft>
                <a:spcPts val="0"/>
              </a:spcAft>
            </a:pPr>
            <a:r>
              <a:rPr lang="nl-NL" noProof="0"/>
              <a:t>Name</a:t>
            </a:r>
          </a:p>
          <a:p>
            <a:pPr lvl="1">
              <a:spcAft>
                <a:spcPts val="0"/>
              </a:spcAft>
            </a:pPr>
            <a:r>
              <a:rPr lang="nl-NL" noProof="0"/>
              <a:t>About</a:t>
            </a:r>
          </a:p>
        </p:txBody>
      </p:sp>
      <p:sp>
        <p:nvSpPr>
          <p:cNvPr id="62" name="Picture Placeholder 46">
            <a:extLst>
              <a:ext uri="{FF2B5EF4-FFF2-40B4-BE49-F238E27FC236}">
                <a16:creationId xmlns:a16="http://schemas.microsoft.com/office/drawing/2014/main" id="{490ED63E-01F1-4A6B-B2C1-2338E43EEB27}"/>
              </a:ext>
            </a:extLst>
          </p:cNvPr>
          <p:cNvSpPr>
            <a:spLocks noGrp="1"/>
          </p:cNvSpPr>
          <p:nvPr>
            <p:ph type="pic" sz="quarter" idx="22" hasCustomPrompt="1"/>
          </p:nvPr>
        </p:nvSpPr>
        <p:spPr>
          <a:xfrm>
            <a:off x="7941401" y="2709446"/>
            <a:ext cx="3515952" cy="1116479"/>
          </a:xfrm>
          <a:solidFill>
            <a:schemeClr val="accent6"/>
          </a:solidFill>
        </p:spPr>
        <p:txBody>
          <a:bodyPr anchor="ctr">
            <a:noAutofit/>
          </a:bodyPr>
          <a:lstStyle>
            <a:lvl1pPr algn="ctr">
              <a:defRPr sz="1000" b="0">
                <a:solidFill>
                  <a:schemeClr val="tx1"/>
                </a:solidFill>
              </a:defRPr>
            </a:lvl1pPr>
          </a:lstStyle>
          <a:p>
            <a:r>
              <a:rPr lang="nl-NL" noProof="0"/>
              <a:t>CS image here</a:t>
            </a:r>
          </a:p>
        </p:txBody>
      </p:sp>
      <p:sp>
        <p:nvSpPr>
          <p:cNvPr id="63" name="Text Placeholder 48">
            <a:extLst>
              <a:ext uri="{FF2B5EF4-FFF2-40B4-BE49-F238E27FC236}">
                <a16:creationId xmlns:a16="http://schemas.microsoft.com/office/drawing/2014/main" id="{917A246D-C73C-40AC-B65F-3CA966132D56}"/>
              </a:ext>
            </a:extLst>
          </p:cNvPr>
          <p:cNvSpPr>
            <a:spLocks noGrp="1"/>
          </p:cNvSpPr>
          <p:nvPr>
            <p:ph type="body" sz="quarter" idx="23" hasCustomPrompt="1"/>
          </p:nvPr>
        </p:nvSpPr>
        <p:spPr>
          <a:xfrm>
            <a:off x="7941401" y="2997282"/>
            <a:ext cx="3515952" cy="828642"/>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000" dirty="0">
                <a:solidFill>
                  <a:schemeClr val="bg1"/>
                </a:solidFill>
              </a:defRPr>
            </a:lvl2pPr>
          </a:lstStyle>
          <a:p>
            <a:pPr lvl="0">
              <a:spcAft>
                <a:spcPts val="0"/>
              </a:spcAft>
            </a:pPr>
            <a:r>
              <a:rPr lang="nl-NL" noProof="0"/>
              <a:t>Name</a:t>
            </a:r>
          </a:p>
          <a:p>
            <a:pPr lvl="1">
              <a:spcAft>
                <a:spcPts val="0"/>
              </a:spcAft>
            </a:pPr>
            <a:r>
              <a:rPr lang="nl-NL" noProof="0"/>
              <a:t>About</a:t>
            </a:r>
          </a:p>
        </p:txBody>
      </p:sp>
      <p:sp>
        <p:nvSpPr>
          <p:cNvPr id="64" name="Picture Placeholder 46">
            <a:extLst>
              <a:ext uri="{FF2B5EF4-FFF2-40B4-BE49-F238E27FC236}">
                <a16:creationId xmlns:a16="http://schemas.microsoft.com/office/drawing/2014/main" id="{45DC3CE5-41BB-4CF9-8ACE-5439B9CD1CE6}"/>
              </a:ext>
            </a:extLst>
          </p:cNvPr>
          <p:cNvSpPr>
            <a:spLocks noGrp="1"/>
          </p:cNvSpPr>
          <p:nvPr>
            <p:ph type="pic" sz="quarter" idx="24" hasCustomPrompt="1"/>
          </p:nvPr>
        </p:nvSpPr>
        <p:spPr>
          <a:xfrm>
            <a:off x="722918" y="3891045"/>
            <a:ext cx="3515952" cy="1116479"/>
          </a:xfrm>
          <a:solidFill>
            <a:schemeClr val="accent6"/>
          </a:solidFill>
        </p:spPr>
        <p:txBody>
          <a:bodyPr anchor="ctr">
            <a:noAutofit/>
          </a:bodyPr>
          <a:lstStyle>
            <a:lvl1pPr algn="ctr">
              <a:defRPr sz="1000" b="0">
                <a:solidFill>
                  <a:schemeClr val="tx1"/>
                </a:solidFill>
              </a:defRPr>
            </a:lvl1pPr>
          </a:lstStyle>
          <a:p>
            <a:r>
              <a:rPr lang="nl-NL" noProof="0"/>
              <a:t>CS image here</a:t>
            </a:r>
          </a:p>
        </p:txBody>
      </p:sp>
      <p:sp>
        <p:nvSpPr>
          <p:cNvPr id="65" name="Text Placeholder 48">
            <a:extLst>
              <a:ext uri="{FF2B5EF4-FFF2-40B4-BE49-F238E27FC236}">
                <a16:creationId xmlns:a16="http://schemas.microsoft.com/office/drawing/2014/main" id="{3BC82EF5-6DAF-4FB3-9746-86D7140DDD08}"/>
              </a:ext>
            </a:extLst>
          </p:cNvPr>
          <p:cNvSpPr>
            <a:spLocks noGrp="1"/>
          </p:cNvSpPr>
          <p:nvPr>
            <p:ph type="body" sz="quarter" idx="25" hasCustomPrompt="1"/>
          </p:nvPr>
        </p:nvSpPr>
        <p:spPr>
          <a:xfrm>
            <a:off x="722918" y="4178882"/>
            <a:ext cx="3515952" cy="828642"/>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000" dirty="0">
                <a:solidFill>
                  <a:schemeClr val="bg1"/>
                </a:solidFill>
              </a:defRPr>
            </a:lvl2pPr>
          </a:lstStyle>
          <a:p>
            <a:pPr lvl="0">
              <a:spcAft>
                <a:spcPts val="0"/>
              </a:spcAft>
            </a:pPr>
            <a:r>
              <a:rPr lang="nl-NL" noProof="0"/>
              <a:t>Name</a:t>
            </a:r>
          </a:p>
          <a:p>
            <a:pPr lvl="1">
              <a:spcAft>
                <a:spcPts val="0"/>
              </a:spcAft>
            </a:pPr>
            <a:r>
              <a:rPr lang="nl-NL" noProof="0"/>
              <a:t>About</a:t>
            </a:r>
          </a:p>
        </p:txBody>
      </p:sp>
      <p:sp>
        <p:nvSpPr>
          <p:cNvPr id="66" name="Picture Placeholder 46">
            <a:extLst>
              <a:ext uri="{FF2B5EF4-FFF2-40B4-BE49-F238E27FC236}">
                <a16:creationId xmlns:a16="http://schemas.microsoft.com/office/drawing/2014/main" id="{26CF3C92-1F05-48A7-8427-871437E00920}"/>
              </a:ext>
            </a:extLst>
          </p:cNvPr>
          <p:cNvSpPr>
            <a:spLocks noGrp="1"/>
          </p:cNvSpPr>
          <p:nvPr>
            <p:ph type="pic" sz="quarter" idx="26" hasCustomPrompt="1"/>
          </p:nvPr>
        </p:nvSpPr>
        <p:spPr>
          <a:xfrm>
            <a:off x="4332159" y="3891045"/>
            <a:ext cx="3515952" cy="1116479"/>
          </a:xfrm>
          <a:solidFill>
            <a:schemeClr val="accent6"/>
          </a:solidFill>
        </p:spPr>
        <p:txBody>
          <a:bodyPr anchor="ctr">
            <a:noAutofit/>
          </a:bodyPr>
          <a:lstStyle>
            <a:lvl1pPr algn="ctr">
              <a:defRPr sz="1000" b="0">
                <a:solidFill>
                  <a:schemeClr val="tx1"/>
                </a:solidFill>
              </a:defRPr>
            </a:lvl1pPr>
          </a:lstStyle>
          <a:p>
            <a:r>
              <a:rPr lang="nl-NL" noProof="0"/>
              <a:t>CS image here</a:t>
            </a:r>
          </a:p>
        </p:txBody>
      </p:sp>
      <p:sp>
        <p:nvSpPr>
          <p:cNvPr id="67" name="Text Placeholder 48">
            <a:extLst>
              <a:ext uri="{FF2B5EF4-FFF2-40B4-BE49-F238E27FC236}">
                <a16:creationId xmlns:a16="http://schemas.microsoft.com/office/drawing/2014/main" id="{23733B2E-AE36-493D-AD33-3058AF178BB7}"/>
              </a:ext>
            </a:extLst>
          </p:cNvPr>
          <p:cNvSpPr>
            <a:spLocks noGrp="1"/>
          </p:cNvSpPr>
          <p:nvPr>
            <p:ph type="body" sz="quarter" idx="27" hasCustomPrompt="1"/>
          </p:nvPr>
        </p:nvSpPr>
        <p:spPr>
          <a:xfrm>
            <a:off x="4332159" y="4178882"/>
            <a:ext cx="3515952" cy="828642"/>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000" dirty="0">
                <a:solidFill>
                  <a:schemeClr val="bg1"/>
                </a:solidFill>
              </a:defRPr>
            </a:lvl2pPr>
          </a:lstStyle>
          <a:p>
            <a:pPr lvl="0">
              <a:spcAft>
                <a:spcPts val="0"/>
              </a:spcAft>
            </a:pPr>
            <a:r>
              <a:rPr lang="nl-NL" noProof="0"/>
              <a:t>Name</a:t>
            </a:r>
          </a:p>
          <a:p>
            <a:pPr lvl="1">
              <a:spcAft>
                <a:spcPts val="0"/>
              </a:spcAft>
            </a:pPr>
            <a:r>
              <a:rPr lang="nl-NL" noProof="0"/>
              <a:t>About</a:t>
            </a:r>
          </a:p>
        </p:txBody>
      </p:sp>
      <p:sp>
        <p:nvSpPr>
          <p:cNvPr id="68" name="Picture Placeholder 46">
            <a:extLst>
              <a:ext uri="{FF2B5EF4-FFF2-40B4-BE49-F238E27FC236}">
                <a16:creationId xmlns:a16="http://schemas.microsoft.com/office/drawing/2014/main" id="{D2A68F20-0989-455F-90C2-BC06653AF7DE}"/>
              </a:ext>
            </a:extLst>
          </p:cNvPr>
          <p:cNvSpPr>
            <a:spLocks noGrp="1"/>
          </p:cNvSpPr>
          <p:nvPr>
            <p:ph type="pic" sz="quarter" idx="28" hasCustomPrompt="1"/>
          </p:nvPr>
        </p:nvSpPr>
        <p:spPr>
          <a:xfrm>
            <a:off x="7941401" y="3891045"/>
            <a:ext cx="3515952" cy="1116479"/>
          </a:xfrm>
          <a:solidFill>
            <a:schemeClr val="accent6"/>
          </a:solidFill>
        </p:spPr>
        <p:txBody>
          <a:bodyPr anchor="ctr">
            <a:noAutofit/>
          </a:bodyPr>
          <a:lstStyle>
            <a:lvl1pPr algn="ctr">
              <a:defRPr sz="1000" b="0">
                <a:solidFill>
                  <a:schemeClr val="tx1"/>
                </a:solidFill>
              </a:defRPr>
            </a:lvl1pPr>
          </a:lstStyle>
          <a:p>
            <a:r>
              <a:rPr lang="nl-NL" noProof="0"/>
              <a:t>CS image here</a:t>
            </a:r>
          </a:p>
        </p:txBody>
      </p:sp>
      <p:sp>
        <p:nvSpPr>
          <p:cNvPr id="69" name="Text Placeholder 48">
            <a:extLst>
              <a:ext uri="{FF2B5EF4-FFF2-40B4-BE49-F238E27FC236}">
                <a16:creationId xmlns:a16="http://schemas.microsoft.com/office/drawing/2014/main" id="{B86B8FDD-E50B-4AA3-84F2-7E67376281F5}"/>
              </a:ext>
            </a:extLst>
          </p:cNvPr>
          <p:cNvSpPr>
            <a:spLocks noGrp="1"/>
          </p:cNvSpPr>
          <p:nvPr>
            <p:ph type="body" sz="quarter" idx="29" hasCustomPrompt="1"/>
          </p:nvPr>
        </p:nvSpPr>
        <p:spPr>
          <a:xfrm>
            <a:off x="7941401" y="4178882"/>
            <a:ext cx="3515952" cy="828642"/>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000" dirty="0">
                <a:solidFill>
                  <a:schemeClr val="bg1"/>
                </a:solidFill>
              </a:defRPr>
            </a:lvl2pPr>
          </a:lstStyle>
          <a:p>
            <a:pPr lvl="0">
              <a:spcAft>
                <a:spcPts val="0"/>
              </a:spcAft>
            </a:pPr>
            <a:r>
              <a:rPr lang="nl-NL" noProof="0"/>
              <a:t>Name</a:t>
            </a:r>
          </a:p>
          <a:p>
            <a:pPr lvl="1">
              <a:spcAft>
                <a:spcPts val="0"/>
              </a:spcAft>
            </a:pPr>
            <a:r>
              <a:rPr lang="nl-NL" noProof="0"/>
              <a:t>About</a:t>
            </a:r>
          </a:p>
        </p:txBody>
      </p:sp>
      <p:sp>
        <p:nvSpPr>
          <p:cNvPr id="70" name="Picture Placeholder 46">
            <a:extLst>
              <a:ext uri="{FF2B5EF4-FFF2-40B4-BE49-F238E27FC236}">
                <a16:creationId xmlns:a16="http://schemas.microsoft.com/office/drawing/2014/main" id="{1BC753EE-8687-49AB-97F5-47B418DE01BF}"/>
              </a:ext>
            </a:extLst>
          </p:cNvPr>
          <p:cNvSpPr>
            <a:spLocks noGrp="1"/>
          </p:cNvSpPr>
          <p:nvPr>
            <p:ph type="pic" sz="quarter" idx="30" hasCustomPrompt="1"/>
          </p:nvPr>
        </p:nvSpPr>
        <p:spPr>
          <a:xfrm>
            <a:off x="722918" y="5072645"/>
            <a:ext cx="3515952" cy="1116479"/>
          </a:xfrm>
          <a:solidFill>
            <a:schemeClr val="accent6"/>
          </a:solidFill>
        </p:spPr>
        <p:txBody>
          <a:bodyPr anchor="ctr">
            <a:noAutofit/>
          </a:bodyPr>
          <a:lstStyle>
            <a:lvl1pPr algn="ctr">
              <a:defRPr sz="1000" b="0">
                <a:solidFill>
                  <a:schemeClr val="tx1"/>
                </a:solidFill>
              </a:defRPr>
            </a:lvl1pPr>
          </a:lstStyle>
          <a:p>
            <a:r>
              <a:rPr lang="nl-NL" noProof="0"/>
              <a:t>CS image here</a:t>
            </a:r>
          </a:p>
        </p:txBody>
      </p:sp>
      <p:sp>
        <p:nvSpPr>
          <p:cNvPr id="71" name="Text Placeholder 48">
            <a:extLst>
              <a:ext uri="{FF2B5EF4-FFF2-40B4-BE49-F238E27FC236}">
                <a16:creationId xmlns:a16="http://schemas.microsoft.com/office/drawing/2014/main" id="{FA1D8B75-77B9-4D34-B62F-73E7BB5CB7CF}"/>
              </a:ext>
            </a:extLst>
          </p:cNvPr>
          <p:cNvSpPr>
            <a:spLocks noGrp="1"/>
          </p:cNvSpPr>
          <p:nvPr>
            <p:ph type="body" sz="quarter" idx="31" hasCustomPrompt="1"/>
          </p:nvPr>
        </p:nvSpPr>
        <p:spPr>
          <a:xfrm>
            <a:off x="722918" y="5360481"/>
            <a:ext cx="3515952" cy="828642"/>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000" dirty="0">
                <a:solidFill>
                  <a:schemeClr val="bg1"/>
                </a:solidFill>
              </a:defRPr>
            </a:lvl2pPr>
          </a:lstStyle>
          <a:p>
            <a:pPr lvl="0">
              <a:spcAft>
                <a:spcPts val="0"/>
              </a:spcAft>
            </a:pPr>
            <a:r>
              <a:rPr lang="nl-NL" noProof="0"/>
              <a:t>Name</a:t>
            </a:r>
          </a:p>
          <a:p>
            <a:pPr lvl="1">
              <a:spcAft>
                <a:spcPts val="0"/>
              </a:spcAft>
            </a:pPr>
            <a:r>
              <a:rPr lang="nl-NL" noProof="0"/>
              <a:t>About</a:t>
            </a:r>
          </a:p>
        </p:txBody>
      </p:sp>
      <p:sp>
        <p:nvSpPr>
          <p:cNvPr id="72" name="Picture Placeholder 46">
            <a:extLst>
              <a:ext uri="{FF2B5EF4-FFF2-40B4-BE49-F238E27FC236}">
                <a16:creationId xmlns:a16="http://schemas.microsoft.com/office/drawing/2014/main" id="{9EBAFF28-36EF-468E-957F-4C9C999C6C4A}"/>
              </a:ext>
            </a:extLst>
          </p:cNvPr>
          <p:cNvSpPr>
            <a:spLocks noGrp="1"/>
          </p:cNvSpPr>
          <p:nvPr>
            <p:ph type="pic" sz="quarter" idx="32" hasCustomPrompt="1"/>
          </p:nvPr>
        </p:nvSpPr>
        <p:spPr>
          <a:xfrm>
            <a:off x="4332159" y="5072645"/>
            <a:ext cx="3515952" cy="1116479"/>
          </a:xfrm>
          <a:solidFill>
            <a:schemeClr val="accent6"/>
          </a:solidFill>
        </p:spPr>
        <p:txBody>
          <a:bodyPr anchor="ctr">
            <a:noAutofit/>
          </a:bodyPr>
          <a:lstStyle>
            <a:lvl1pPr algn="ctr">
              <a:defRPr sz="1000" b="0">
                <a:solidFill>
                  <a:schemeClr val="tx1"/>
                </a:solidFill>
              </a:defRPr>
            </a:lvl1pPr>
          </a:lstStyle>
          <a:p>
            <a:r>
              <a:rPr lang="nl-NL" noProof="0"/>
              <a:t>CS image here</a:t>
            </a:r>
          </a:p>
        </p:txBody>
      </p:sp>
      <p:sp>
        <p:nvSpPr>
          <p:cNvPr id="73" name="Text Placeholder 48">
            <a:extLst>
              <a:ext uri="{FF2B5EF4-FFF2-40B4-BE49-F238E27FC236}">
                <a16:creationId xmlns:a16="http://schemas.microsoft.com/office/drawing/2014/main" id="{FFC82CFE-6490-4A6A-9D51-82BB3A808173}"/>
              </a:ext>
            </a:extLst>
          </p:cNvPr>
          <p:cNvSpPr>
            <a:spLocks noGrp="1"/>
          </p:cNvSpPr>
          <p:nvPr>
            <p:ph type="body" sz="quarter" idx="33" hasCustomPrompt="1"/>
          </p:nvPr>
        </p:nvSpPr>
        <p:spPr>
          <a:xfrm>
            <a:off x="4332159" y="5360481"/>
            <a:ext cx="3515952" cy="828642"/>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000" dirty="0">
                <a:solidFill>
                  <a:schemeClr val="bg1"/>
                </a:solidFill>
              </a:defRPr>
            </a:lvl2pPr>
          </a:lstStyle>
          <a:p>
            <a:pPr lvl="0">
              <a:spcAft>
                <a:spcPts val="0"/>
              </a:spcAft>
            </a:pPr>
            <a:r>
              <a:rPr lang="nl-NL" noProof="0"/>
              <a:t>Name</a:t>
            </a:r>
          </a:p>
          <a:p>
            <a:pPr lvl="1">
              <a:spcAft>
                <a:spcPts val="0"/>
              </a:spcAft>
            </a:pPr>
            <a:r>
              <a:rPr lang="nl-NL" noProof="0"/>
              <a:t>About</a:t>
            </a:r>
          </a:p>
        </p:txBody>
      </p:sp>
      <p:sp>
        <p:nvSpPr>
          <p:cNvPr id="74" name="Picture Placeholder 46">
            <a:extLst>
              <a:ext uri="{FF2B5EF4-FFF2-40B4-BE49-F238E27FC236}">
                <a16:creationId xmlns:a16="http://schemas.microsoft.com/office/drawing/2014/main" id="{5A5356D3-C47E-4DC8-BF07-827550160305}"/>
              </a:ext>
            </a:extLst>
          </p:cNvPr>
          <p:cNvSpPr>
            <a:spLocks noGrp="1"/>
          </p:cNvSpPr>
          <p:nvPr>
            <p:ph type="pic" sz="quarter" idx="34" hasCustomPrompt="1"/>
          </p:nvPr>
        </p:nvSpPr>
        <p:spPr>
          <a:xfrm>
            <a:off x="7941401" y="5072645"/>
            <a:ext cx="3515952" cy="1116479"/>
          </a:xfrm>
          <a:solidFill>
            <a:schemeClr val="accent6"/>
          </a:solidFill>
        </p:spPr>
        <p:txBody>
          <a:bodyPr anchor="ctr">
            <a:noAutofit/>
          </a:bodyPr>
          <a:lstStyle>
            <a:lvl1pPr algn="ctr">
              <a:defRPr sz="1000" b="0">
                <a:solidFill>
                  <a:schemeClr val="tx1"/>
                </a:solidFill>
              </a:defRPr>
            </a:lvl1pPr>
          </a:lstStyle>
          <a:p>
            <a:r>
              <a:rPr lang="nl-NL" noProof="0"/>
              <a:t>CS image here</a:t>
            </a:r>
          </a:p>
        </p:txBody>
      </p:sp>
      <p:sp>
        <p:nvSpPr>
          <p:cNvPr id="75" name="Text Placeholder 48">
            <a:extLst>
              <a:ext uri="{FF2B5EF4-FFF2-40B4-BE49-F238E27FC236}">
                <a16:creationId xmlns:a16="http://schemas.microsoft.com/office/drawing/2014/main" id="{97D847D8-50EB-4ADA-B99C-D57965EF704E}"/>
              </a:ext>
            </a:extLst>
          </p:cNvPr>
          <p:cNvSpPr>
            <a:spLocks noGrp="1"/>
          </p:cNvSpPr>
          <p:nvPr>
            <p:ph type="body" sz="quarter" idx="35" hasCustomPrompt="1"/>
          </p:nvPr>
        </p:nvSpPr>
        <p:spPr>
          <a:xfrm>
            <a:off x="7941401" y="5360481"/>
            <a:ext cx="3515952" cy="828642"/>
          </a:xfrm>
          <a:gradFill>
            <a:gsLst>
              <a:gs pos="0">
                <a:schemeClr val="accent2">
                  <a:alpha val="0"/>
                </a:schemeClr>
              </a:gs>
              <a:gs pos="100000">
                <a:schemeClr val="accent2"/>
              </a:gs>
            </a:gsLst>
            <a:lin ang="5400000" scaled="1"/>
          </a:gradFill>
        </p:spPr>
        <p:txBody>
          <a:bodyPr vert="horz" lIns="144000" tIns="144000" rIns="144000" bIns="144000" rtlCol="0" anchor="b">
            <a:noAutofit/>
          </a:bodyPr>
          <a:lstStyle>
            <a:lvl1pPr>
              <a:spcAft>
                <a:spcPts val="0"/>
              </a:spcAft>
              <a:defRPr lang="en-US" cap="none" baseline="0" dirty="0">
                <a:solidFill>
                  <a:schemeClr val="bg1"/>
                </a:solidFill>
              </a:defRPr>
            </a:lvl1pPr>
            <a:lvl2pPr>
              <a:spcAft>
                <a:spcPts val="0"/>
              </a:spcAft>
              <a:defRPr lang="en-US" sz="1000" dirty="0">
                <a:solidFill>
                  <a:schemeClr val="bg1"/>
                </a:solidFill>
              </a:defRPr>
            </a:lvl2pPr>
          </a:lstStyle>
          <a:p>
            <a:pPr lvl="0">
              <a:spcAft>
                <a:spcPts val="0"/>
              </a:spcAft>
            </a:pPr>
            <a:r>
              <a:rPr lang="nl-NL" noProof="0"/>
              <a:t>Name</a:t>
            </a:r>
          </a:p>
          <a:p>
            <a:pPr lvl="1">
              <a:spcAft>
                <a:spcPts val="0"/>
              </a:spcAft>
            </a:pPr>
            <a:r>
              <a:rPr lang="nl-NL" noProof="0"/>
              <a:t>About</a:t>
            </a:r>
          </a:p>
        </p:txBody>
      </p:sp>
      <p:sp>
        <p:nvSpPr>
          <p:cNvPr id="28" name="Text Placeholder 7">
            <a:extLst>
              <a:ext uri="{FF2B5EF4-FFF2-40B4-BE49-F238E27FC236}">
                <a16:creationId xmlns:a16="http://schemas.microsoft.com/office/drawing/2014/main" id="{56A41246-CEE2-4416-B25D-6E912A1CDE29}"/>
              </a:ext>
            </a:extLst>
          </p:cNvPr>
          <p:cNvSpPr>
            <a:spLocks noGrp="1"/>
          </p:cNvSpPr>
          <p:nvPr>
            <p:ph type="body" sz="quarter" idx="36" hasCustomPrompt="1"/>
          </p:nvPr>
        </p:nvSpPr>
        <p:spPr>
          <a:xfrm>
            <a:off x="734646" y="584201"/>
            <a:ext cx="10722708" cy="720724"/>
          </a:xfrm>
          <a:prstGeom prst="rect">
            <a:avLst/>
          </a:prstGeom>
        </p:spPr>
        <p:txBody>
          <a:bodyPr tIns="0" bIns="0" anchor="t"/>
          <a:lstStyle>
            <a:lvl1pPr>
              <a:lnSpc>
                <a:spcPct val="90000"/>
              </a:lnSpc>
              <a:spcBef>
                <a:spcPts val="0"/>
              </a:spcBef>
              <a:spcAft>
                <a:spcPts val="0"/>
              </a:spcAft>
              <a:defRPr lang="en-US" sz="2199" b="1" kern="1200" cap="none" spc="0" baseline="0" dirty="0">
                <a:solidFill>
                  <a:schemeClr val="tx1"/>
                </a:solidFill>
                <a:latin typeface="+mn-lt"/>
                <a:ea typeface="+mn-ea"/>
                <a:cs typeface="+mn-cs"/>
              </a:defRPr>
            </a:lvl1pPr>
            <a:lvl2pPr>
              <a:lnSpc>
                <a:spcPct val="100000"/>
              </a:lnSpc>
              <a:spcBef>
                <a:spcPts val="0"/>
              </a:spcBef>
              <a:spcAft>
                <a:spcPts val="0"/>
              </a:spcAft>
              <a:defRPr sz="1699" b="0" cap="none" spc="0" baseline="0">
                <a:solidFill>
                  <a:schemeClr val="tx1"/>
                </a:solidFill>
              </a:defRPr>
            </a:lvl2pPr>
          </a:lstStyle>
          <a:p>
            <a:pPr marL="0" lvl="0" indent="0" algn="l" defTabSz="179370" rtl="0" eaLnBrk="1" latinLnBrk="0" hangingPunct="1">
              <a:lnSpc>
                <a:spcPct val="100000"/>
              </a:lnSpc>
              <a:spcBef>
                <a:spcPts val="0"/>
              </a:spcBef>
              <a:spcAft>
                <a:spcPts val="0"/>
              </a:spcAft>
              <a:buFont typeface="Arial" panose="020B0604020202020204" pitchFamily="34" charset="0"/>
              <a:buNone/>
            </a:pPr>
            <a:r>
              <a:rPr lang="nl-NL" noProof="0"/>
              <a:t>Click to edit title </a:t>
            </a:r>
          </a:p>
          <a:p>
            <a:pPr lvl="1"/>
            <a:r>
              <a:rPr lang="nl-NL" noProof="0"/>
              <a:t>Second level</a:t>
            </a:r>
          </a:p>
        </p:txBody>
      </p:sp>
      <p:cxnSp>
        <p:nvCxnSpPr>
          <p:cNvPr id="29" name="Straight Connector 28">
            <a:extLst>
              <a:ext uri="{FF2B5EF4-FFF2-40B4-BE49-F238E27FC236}">
                <a16:creationId xmlns:a16="http://schemas.microsoft.com/office/drawing/2014/main" id="{0E7B43E8-3BE5-4F95-99DB-3C65FBEBF8A3}"/>
              </a:ext>
            </a:extLst>
          </p:cNvPr>
          <p:cNvCxnSpPr>
            <a:cxnSpLocks/>
          </p:cNvCxnSpPr>
          <p:nvPr userDrawn="1"/>
        </p:nvCxnSpPr>
        <p:spPr>
          <a:xfrm>
            <a:off x="737577" y="1304925"/>
            <a:ext cx="1071977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9114510"/>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ase Study Content">
    <p:spTree>
      <p:nvGrpSpPr>
        <p:cNvPr id="1" name=""/>
        <p:cNvGrpSpPr/>
        <p:nvPr/>
      </p:nvGrpSpPr>
      <p:grpSpPr>
        <a:xfrm>
          <a:off x="0" y="0"/>
          <a:ext cx="0" cy="0"/>
          <a:chOff x="0" y="0"/>
          <a:chExt cx="0" cy="0"/>
        </a:xfrm>
      </p:grpSpPr>
      <p:sp>
        <p:nvSpPr>
          <p:cNvPr id="31" name="Picture Placeholder 33">
            <a:extLst>
              <a:ext uri="{FF2B5EF4-FFF2-40B4-BE49-F238E27FC236}">
                <a16:creationId xmlns:a16="http://schemas.microsoft.com/office/drawing/2014/main" id="{30232972-23B7-4FFB-9F35-2CA3FBA857FC}"/>
              </a:ext>
            </a:extLst>
          </p:cNvPr>
          <p:cNvSpPr>
            <a:spLocks noGrp="1"/>
          </p:cNvSpPr>
          <p:nvPr>
            <p:ph type="pic" sz="quarter" idx="21"/>
          </p:nvPr>
        </p:nvSpPr>
        <p:spPr>
          <a:xfrm>
            <a:off x="0" y="0"/>
            <a:ext cx="4498640" cy="6858000"/>
          </a:xfrm>
          <a:custGeom>
            <a:avLst/>
            <a:gdLst>
              <a:gd name="connsiteX0" fmla="*/ 0 w 9906001"/>
              <a:gd name="connsiteY0" fmla="*/ 0 h 2736157"/>
              <a:gd name="connsiteX1" fmla="*/ 7715250 w 9906001"/>
              <a:gd name="connsiteY1" fmla="*/ 0 h 2736157"/>
              <a:gd name="connsiteX2" fmla="*/ 7715250 w 9906001"/>
              <a:gd name="connsiteY2" fmla="*/ 1 h 2736157"/>
              <a:gd name="connsiteX3" fmla="*/ 9906000 w 9906001"/>
              <a:gd name="connsiteY3" fmla="*/ 1 h 2736157"/>
              <a:gd name="connsiteX4" fmla="*/ 9906000 w 9906001"/>
              <a:gd name="connsiteY4" fmla="*/ 47626 h 2736157"/>
              <a:gd name="connsiteX5" fmla="*/ 9906001 w 9906001"/>
              <a:gd name="connsiteY5" fmla="*/ 47626 h 2736157"/>
              <a:gd name="connsiteX6" fmla="*/ 9906001 w 9906001"/>
              <a:gd name="connsiteY6" fmla="*/ 2181404 h 2736157"/>
              <a:gd name="connsiteX7" fmla="*/ 9906000 w 9906001"/>
              <a:gd name="connsiteY7" fmla="*/ 2181404 h 2736157"/>
              <a:gd name="connsiteX8" fmla="*/ 9906000 w 9906001"/>
              <a:gd name="connsiteY8" fmla="*/ 2400301 h 2736157"/>
              <a:gd name="connsiteX9" fmla="*/ 9906000 w 9906001"/>
              <a:gd name="connsiteY9" fmla="*/ 2719389 h 2736157"/>
              <a:gd name="connsiteX10" fmla="*/ 9906000 w 9906001"/>
              <a:gd name="connsiteY10" fmla="*/ 2736157 h 2736157"/>
              <a:gd name="connsiteX11" fmla="*/ 0 w 9906001"/>
              <a:gd name="connsiteY11" fmla="*/ 2736157 h 2736157"/>
              <a:gd name="connsiteX12" fmla="*/ 0 w 9906001"/>
              <a:gd name="connsiteY12" fmla="*/ 2719389 h 2736157"/>
              <a:gd name="connsiteX13" fmla="*/ 0 w 9906001"/>
              <a:gd name="connsiteY13" fmla="*/ 2400301 h 2736157"/>
              <a:gd name="connsiteX14" fmla="*/ 0 w 9906001"/>
              <a:gd name="connsiteY14" fmla="*/ 2152651 h 2736157"/>
              <a:gd name="connsiteX15" fmla="*/ 0 w 9906001"/>
              <a:gd name="connsiteY15" fmla="*/ 2028826 h 2736157"/>
              <a:gd name="connsiteX16" fmla="*/ 0 w 9906001"/>
              <a:gd name="connsiteY16" fmla="*/ 1862668 h 2736157"/>
              <a:gd name="connsiteX17" fmla="*/ 0 w 9906001"/>
              <a:gd name="connsiteY17" fmla="*/ 1200151 h 27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06001" h="2736157">
                <a:moveTo>
                  <a:pt x="0" y="0"/>
                </a:moveTo>
                <a:lnTo>
                  <a:pt x="7715250" y="0"/>
                </a:lnTo>
                <a:lnTo>
                  <a:pt x="7715250" y="1"/>
                </a:lnTo>
                <a:lnTo>
                  <a:pt x="9906000" y="1"/>
                </a:lnTo>
                <a:lnTo>
                  <a:pt x="9906000" y="47626"/>
                </a:lnTo>
                <a:lnTo>
                  <a:pt x="9906001" y="47626"/>
                </a:lnTo>
                <a:lnTo>
                  <a:pt x="9906001" y="2181404"/>
                </a:lnTo>
                <a:lnTo>
                  <a:pt x="9906000" y="2181404"/>
                </a:lnTo>
                <a:lnTo>
                  <a:pt x="9906000" y="2400301"/>
                </a:lnTo>
                <a:lnTo>
                  <a:pt x="9906000" y="2719389"/>
                </a:lnTo>
                <a:lnTo>
                  <a:pt x="9906000" y="2736157"/>
                </a:lnTo>
                <a:lnTo>
                  <a:pt x="0" y="2736157"/>
                </a:lnTo>
                <a:lnTo>
                  <a:pt x="0" y="2719389"/>
                </a:lnTo>
                <a:lnTo>
                  <a:pt x="0" y="2400301"/>
                </a:lnTo>
                <a:lnTo>
                  <a:pt x="0" y="2152651"/>
                </a:lnTo>
                <a:lnTo>
                  <a:pt x="0" y="2028826"/>
                </a:lnTo>
                <a:lnTo>
                  <a:pt x="0" y="1862668"/>
                </a:lnTo>
                <a:lnTo>
                  <a:pt x="0" y="1200151"/>
                </a:lnTo>
                <a:close/>
              </a:path>
            </a:pathLst>
          </a:custGeom>
          <a:solidFill>
            <a:schemeClr val="accent6"/>
          </a:solidFill>
        </p:spPr>
        <p:txBody>
          <a:bodyPr wrap="square" anchor="ctr">
            <a:noAutofit/>
          </a:bodyPr>
          <a:lstStyle>
            <a:lvl1pPr algn="ctr">
              <a:defRPr>
                <a:solidFill>
                  <a:schemeClr val="accent4"/>
                </a:solidFill>
              </a:defRPr>
            </a:lvl1pPr>
          </a:lstStyle>
          <a:p>
            <a:endParaRPr lang="nl-NL" noProof="0"/>
          </a:p>
        </p:txBody>
      </p:sp>
      <p:sp>
        <p:nvSpPr>
          <p:cNvPr id="32" name="Text Placeholder 10">
            <a:extLst>
              <a:ext uri="{FF2B5EF4-FFF2-40B4-BE49-F238E27FC236}">
                <a16:creationId xmlns:a16="http://schemas.microsoft.com/office/drawing/2014/main" id="{37325AF0-D5FF-4A49-A2AF-8D800AEABD58}"/>
              </a:ext>
            </a:extLst>
          </p:cNvPr>
          <p:cNvSpPr>
            <a:spLocks noGrp="1"/>
          </p:cNvSpPr>
          <p:nvPr>
            <p:ph type="body" sz="quarter" idx="20"/>
          </p:nvPr>
        </p:nvSpPr>
        <p:spPr>
          <a:xfrm>
            <a:off x="4173871" y="584066"/>
            <a:ext cx="7667383" cy="5186749"/>
          </a:xfrm>
          <a:prstGeom prst="rect">
            <a:avLst/>
          </a:prstGeom>
          <a:solidFill>
            <a:schemeClr val="bg1"/>
          </a:solidFill>
        </p:spPr>
        <p:txBody>
          <a:bodyPr lIns="360000" tIns="1620000" rIns="360000" bIns="396000" numCol="2" spcCol="180000">
            <a:noAutofit/>
          </a:bodyPr>
          <a:lstStyle>
            <a:lvl1pPr>
              <a:lnSpc>
                <a:spcPct val="100000"/>
              </a:lnSpc>
              <a:spcAft>
                <a:spcPts val="600"/>
              </a:spcAft>
              <a:defRPr sz="1000" b="0">
                <a:solidFill>
                  <a:schemeClr val="tx1"/>
                </a:solidFill>
              </a:defRPr>
            </a:lvl1pPr>
            <a:lvl2pPr marL="171399" indent="-171399">
              <a:lnSpc>
                <a:spcPct val="100000"/>
              </a:lnSpc>
              <a:spcAft>
                <a:spcPts val="600"/>
              </a:spcAft>
              <a:buClrTx/>
              <a:buFont typeface="Arial" panose="020B0604020202020204" pitchFamily="34" charset="0"/>
              <a:buChar char="•"/>
              <a:defRPr sz="1000" cap="none" baseline="0"/>
            </a:lvl2pPr>
            <a:lvl3pPr>
              <a:lnSpc>
                <a:spcPct val="100000"/>
              </a:lnSpc>
              <a:defRPr sz="800"/>
            </a:lvl3pPr>
            <a:lvl4pPr marL="0" indent="0">
              <a:spcBef>
                <a:spcPts val="0"/>
              </a:spcBef>
              <a:spcAft>
                <a:spcPts val="800"/>
              </a:spcAft>
              <a:buNone/>
              <a:defRPr sz="1100"/>
            </a:lvl4pPr>
            <a:lvl5pPr marL="0" indent="0">
              <a:spcBef>
                <a:spcPts val="0"/>
              </a:spcBef>
              <a:spcAft>
                <a:spcPts val="800"/>
              </a:spcAft>
              <a:buFont typeface="Arial" panose="020B0604020202020204" pitchFamily="34" charset="0"/>
              <a:buNone/>
              <a:defRPr sz="1100"/>
            </a:lvl5pPr>
            <a:lvl6pPr marL="0" indent="0">
              <a:lnSpc>
                <a:spcPct val="100000"/>
              </a:lnSpc>
              <a:spcBef>
                <a:spcPts val="0"/>
              </a:spcBef>
              <a:spcAft>
                <a:spcPts val="800"/>
              </a:spcAft>
              <a:buNone/>
              <a:defRPr/>
            </a:lvl6pPr>
            <a:lvl7pPr marL="0" indent="0">
              <a:lnSpc>
                <a:spcPct val="100000"/>
              </a:lnSpc>
              <a:spcBef>
                <a:spcPts val="0"/>
              </a:spcBef>
              <a:spcAft>
                <a:spcPts val="800"/>
              </a:spcAft>
              <a:buNone/>
              <a:defRPr sz="1100"/>
            </a:lvl7pPr>
            <a:lvl8pPr marL="0" indent="0">
              <a:lnSpc>
                <a:spcPct val="100000"/>
              </a:lnSpc>
              <a:spcBef>
                <a:spcPts val="0"/>
              </a:spcBef>
              <a:spcAft>
                <a:spcPts val="800"/>
              </a:spcAft>
              <a:buNone/>
              <a:defRPr sz="1100"/>
            </a:lvl8pPr>
            <a:lvl9pPr marL="0" indent="0">
              <a:lnSpc>
                <a:spcPct val="100000"/>
              </a:lnSpc>
              <a:spcBef>
                <a:spcPts val="0"/>
              </a:spcBef>
              <a:spcAft>
                <a:spcPts val="800"/>
              </a:spcAft>
              <a:buNone/>
              <a:defRPr sz="1100"/>
            </a:lvl9pPr>
          </a:lstStyle>
          <a:p>
            <a:pPr lvl="0"/>
            <a:r>
              <a:rPr lang="nl-NL" noProof="0"/>
              <a:t>Click to edit Master text styles</a:t>
            </a:r>
          </a:p>
          <a:p>
            <a:pPr lvl="1"/>
            <a:r>
              <a:rPr lang="nl-NL" noProof="0"/>
              <a:t>2</a:t>
            </a:r>
          </a:p>
          <a:p>
            <a:pPr lvl="2"/>
            <a:r>
              <a:rPr lang="nl-NL" noProof="0"/>
              <a:t>Footnote</a:t>
            </a:r>
          </a:p>
        </p:txBody>
      </p:sp>
      <p:sp>
        <p:nvSpPr>
          <p:cNvPr id="36" name="Text Placeholder 7">
            <a:extLst>
              <a:ext uri="{FF2B5EF4-FFF2-40B4-BE49-F238E27FC236}">
                <a16:creationId xmlns:a16="http://schemas.microsoft.com/office/drawing/2014/main" id="{BAAAE8C1-22F0-4587-9D97-9936CCBFA8EE}"/>
              </a:ext>
            </a:extLst>
          </p:cNvPr>
          <p:cNvSpPr>
            <a:spLocks noGrp="1"/>
          </p:cNvSpPr>
          <p:nvPr>
            <p:ph type="body" sz="quarter" idx="16" hasCustomPrompt="1"/>
          </p:nvPr>
        </p:nvSpPr>
        <p:spPr>
          <a:xfrm>
            <a:off x="4522390" y="584066"/>
            <a:ext cx="6930028" cy="708628"/>
          </a:xfrm>
          <a:prstGeom prst="rect">
            <a:avLst/>
          </a:prstGeom>
        </p:spPr>
        <p:txBody>
          <a:bodyPr rIns="0" anchor="b">
            <a:noAutofit/>
          </a:bodyPr>
          <a:lstStyle>
            <a:lvl1pPr>
              <a:lnSpc>
                <a:spcPct val="100000"/>
              </a:lnSpc>
              <a:spcBef>
                <a:spcPts val="0"/>
              </a:spcBef>
              <a:spcAft>
                <a:spcPts val="0"/>
              </a:spcAft>
              <a:defRPr sz="2199" b="1" cap="none" spc="0" baseline="0">
                <a:solidFill>
                  <a:schemeClr val="tx1"/>
                </a:solidFill>
              </a:defRPr>
            </a:lvl1pPr>
            <a:lvl2pPr>
              <a:lnSpc>
                <a:spcPct val="80000"/>
              </a:lnSpc>
              <a:spcBef>
                <a:spcPts val="0"/>
              </a:spcBef>
              <a:defRPr sz="4999" spc="-150">
                <a:solidFill>
                  <a:schemeClr val="accent4"/>
                </a:solidFill>
              </a:defRPr>
            </a:lvl2pPr>
          </a:lstStyle>
          <a:p>
            <a:pPr lvl="0"/>
            <a:r>
              <a:rPr lang="nl-NL" noProof="0"/>
              <a:t>Click to edit title</a:t>
            </a:r>
          </a:p>
        </p:txBody>
      </p:sp>
      <p:sp>
        <p:nvSpPr>
          <p:cNvPr id="37" name="Text Placeholder 22">
            <a:extLst>
              <a:ext uri="{FF2B5EF4-FFF2-40B4-BE49-F238E27FC236}">
                <a16:creationId xmlns:a16="http://schemas.microsoft.com/office/drawing/2014/main" id="{B9A974BD-255E-42CE-9FD8-962803BF4B34}"/>
              </a:ext>
            </a:extLst>
          </p:cNvPr>
          <p:cNvSpPr>
            <a:spLocks noGrp="1"/>
          </p:cNvSpPr>
          <p:nvPr>
            <p:ph type="body" sz="quarter" idx="18" hasCustomPrompt="1"/>
          </p:nvPr>
        </p:nvSpPr>
        <p:spPr>
          <a:xfrm>
            <a:off x="4523364" y="1511275"/>
            <a:ext cx="6941047" cy="571956"/>
          </a:xfrm>
          <a:prstGeom prst="rect">
            <a:avLst/>
          </a:prstGeom>
        </p:spPr>
        <p:txBody>
          <a:bodyPr lIns="0" tIns="0" rIns="0" bIns="0" anchor="t">
            <a:noAutofit/>
          </a:bodyPr>
          <a:lstStyle>
            <a:lvl1pPr>
              <a:lnSpc>
                <a:spcPct val="100000"/>
              </a:lnSpc>
              <a:spcBef>
                <a:spcPts val="0"/>
              </a:spcBef>
              <a:spcAft>
                <a:spcPts val="0"/>
              </a:spcAft>
              <a:defRPr sz="1699" b="0">
                <a:solidFill>
                  <a:schemeClr val="tx1"/>
                </a:solidFill>
              </a:defRPr>
            </a:lvl1pPr>
          </a:lstStyle>
          <a:p>
            <a:pPr lvl="0"/>
            <a:r>
              <a:rPr lang="nl-NL" noProof="0"/>
              <a:t>Click to edit subtitle</a:t>
            </a:r>
          </a:p>
        </p:txBody>
      </p:sp>
      <p:cxnSp>
        <p:nvCxnSpPr>
          <p:cNvPr id="38" name="Straight Connector 37">
            <a:extLst>
              <a:ext uri="{FF2B5EF4-FFF2-40B4-BE49-F238E27FC236}">
                <a16:creationId xmlns:a16="http://schemas.microsoft.com/office/drawing/2014/main" id="{5C445724-F8C8-48E4-A046-0CC8097034E5}"/>
              </a:ext>
            </a:extLst>
          </p:cNvPr>
          <p:cNvCxnSpPr>
            <a:cxnSpLocks/>
          </p:cNvCxnSpPr>
          <p:nvPr userDrawn="1"/>
        </p:nvCxnSpPr>
        <p:spPr>
          <a:xfrm>
            <a:off x="4773675" y="5914331"/>
            <a:ext cx="6697086"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4" name="Group 14">
            <a:extLst>
              <a:ext uri="{FF2B5EF4-FFF2-40B4-BE49-F238E27FC236}">
                <a16:creationId xmlns:a16="http://schemas.microsoft.com/office/drawing/2014/main" id="{4C072904-E452-420E-93AE-BB518403C540}"/>
              </a:ext>
            </a:extLst>
          </p:cNvPr>
          <p:cNvGrpSpPr/>
          <p:nvPr userDrawn="1"/>
        </p:nvGrpSpPr>
        <p:grpSpPr>
          <a:xfrm>
            <a:off x="11047752" y="6009631"/>
            <a:ext cx="431296" cy="393247"/>
            <a:chOff x="8524580" y="315778"/>
            <a:chExt cx="914343" cy="833659"/>
          </a:xfrm>
        </p:grpSpPr>
        <p:sp>
          <p:nvSpPr>
            <p:cNvPr id="25" name="Freeform 13">
              <a:extLst>
                <a:ext uri="{FF2B5EF4-FFF2-40B4-BE49-F238E27FC236}">
                  <a16:creationId xmlns:a16="http://schemas.microsoft.com/office/drawing/2014/main" id="{08BA5AD9-AA24-4C5B-99E4-7CF459FA529F}"/>
                </a:ext>
              </a:extLst>
            </p:cNvPr>
            <p:cNvSpPr>
              <a:spLocks/>
            </p:cNvSpPr>
            <p:nvPr userDrawn="1"/>
          </p:nvSpPr>
          <p:spPr bwMode="auto">
            <a:xfrm>
              <a:off x="8524580" y="337259"/>
              <a:ext cx="812181" cy="812178"/>
            </a:xfrm>
            <a:custGeom>
              <a:avLst/>
              <a:gdLst>
                <a:gd name="T0" fmla="*/ 1875 w 3327"/>
                <a:gd name="T1" fmla="*/ 13 h 3326"/>
                <a:gd name="T2" fmla="*/ 2175 w 3327"/>
                <a:gd name="T3" fmla="*/ 80 h 3326"/>
                <a:gd name="T4" fmla="*/ 2452 w 3327"/>
                <a:gd name="T5" fmla="*/ 198 h 3326"/>
                <a:gd name="T6" fmla="*/ 2532 w 3327"/>
                <a:gd name="T7" fmla="*/ 328 h 3326"/>
                <a:gd name="T8" fmla="*/ 2559 w 3327"/>
                <a:gd name="T9" fmla="*/ 486 h 3326"/>
                <a:gd name="T10" fmla="*/ 2634 w 3327"/>
                <a:gd name="T11" fmla="*/ 620 h 3326"/>
                <a:gd name="T12" fmla="*/ 2748 w 3327"/>
                <a:gd name="T13" fmla="*/ 722 h 3326"/>
                <a:gd name="T14" fmla="*/ 2891 w 3327"/>
                <a:gd name="T15" fmla="*/ 784 h 3326"/>
                <a:gd name="T16" fmla="*/ 3039 w 3327"/>
                <a:gd name="T17" fmla="*/ 794 h 3326"/>
                <a:gd name="T18" fmla="*/ 3146 w 3327"/>
                <a:gd name="T19" fmla="*/ 907 h 3326"/>
                <a:gd name="T20" fmla="*/ 3044 w 3327"/>
                <a:gd name="T21" fmla="*/ 974 h 3326"/>
                <a:gd name="T22" fmla="*/ 2975 w 3327"/>
                <a:gd name="T23" fmla="*/ 1073 h 3326"/>
                <a:gd name="T24" fmla="*/ 2950 w 3327"/>
                <a:gd name="T25" fmla="*/ 1197 h 3326"/>
                <a:gd name="T26" fmla="*/ 2978 w 3327"/>
                <a:gd name="T27" fmla="*/ 1328 h 3326"/>
                <a:gd name="T28" fmla="*/ 3056 w 3327"/>
                <a:gd name="T29" fmla="*/ 1432 h 3326"/>
                <a:gd name="T30" fmla="*/ 3171 w 3327"/>
                <a:gd name="T31" fmla="*/ 1496 h 3326"/>
                <a:gd name="T32" fmla="*/ 3291 w 3327"/>
                <a:gd name="T33" fmla="*/ 1507 h 3326"/>
                <a:gd name="T34" fmla="*/ 3327 w 3327"/>
                <a:gd name="T35" fmla="*/ 1664 h 3326"/>
                <a:gd name="T36" fmla="*/ 3296 w 3327"/>
                <a:gd name="T37" fmla="*/ 1985 h 3326"/>
                <a:gd name="T38" fmla="*/ 3207 w 3327"/>
                <a:gd name="T39" fmla="*/ 2286 h 3326"/>
                <a:gd name="T40" fmla="*/ 3064 w 3327"/>
                <a:gd name="T41" fmla="*/ 2560 h 3326"/>
                <a:gd name="T42" fmla="*/ 2876 w 3327"/>
                <a:gd name="T43" fmla="*/ 2803 h 3326"/>
                <a:gd name="T44" fmla="*/ 2646 w 3327"/>
                <a:gd name="T45" fmla="*/ 3006 h 3326"/>
                <a:gd name="T46" fmla="*/ 2382 w 3327"/>
                <a:gd name="T47" fmla="*/ 3164 h 3326"/>
                <a:gd name="T48" fmla="*/ 2089 w 3327"/>
                <a:gd name="T49" fmla="*/ 3272 h 3326"/>
                <a:gd name="T50" fmla="*/ 1773 w 3327"/>
                <a:gd name="T51" fmla="*/ 3323 h 3326"/>
                <a:gd name="T52" fmla="*/ 1446 w 3327"/>
                <a:gd name="T53" fmla="*/ 3312 h 3326"/>
                <a:gd name="T54" fmla="*/ 1137 w 3327"/>
                <a:gd name="T55" fmla="*/ 3241 h 3326"/>
                <a:gd name="T56" fmla="*/ 854 w 3327"/>
                <a:gd name="T57" fmla="*/ 3116 h 3326"/>
                <a:gd name="T58" fmla="*/ 600 w 3327"/>
                <a:gd name="T59" fmla="*/ 2942 h 3326"/>
                <a:gd name="T60" fmla="*/ 384 w 3327"/>
                <a:gd name="T61" fmla="*/ 2726 h 3326"/>
                <a:gd name="T62" fmla="*/ 210 w 3327"/>
                <a:gd name="T63" fmla="*/ 2473 h 3326"/>
                <a:gd name="T64" fmla="*/ 85 w 3327"/>
                <a:gd name="T65" fmla="*/ 2189 h 3326"/>
                <a:gd name="T66" fmla="*/ 14 w 3327"/>
                <a:gd name="T67" fmla="*/ 1880 h 3326"/>
                <a:gd name="T68" fmla="*/ 3 w 3327"/>
                <a:gd name="T69" fmla="*/ 1554 h 3326"/>
                <a:gd name="T70" fmla="*/ 54 w 3327"/>
                <a:gd name="T71" fmla="*/ 1238 h 3326"/>
                <a:gd name="T72" fmla="*/ 163 w 3327"/>
                <a:gd name="T73" fmla="*/ 946 h 3326"/>
                <a:gd name="T74" fmla="*/ 321 w 3327"/>
                <a:gd name="T75" fmla="*/ 681 h 3326"/>
                <a:gd name="T76" fmla="*/ 524 w 3327"/>
                <a:gd name="T77" fmla="*/ 452 h 3326"/>
                <a:gd name="T78" fmla="*/ 766 w 3327"/>
                <a:gd name="T79" fmla="*/ 263 h 3326"/>
                <a:gd name="T80" fmla="*/ 1040 w 3327"/>
                <a:gd name="T81" fmla="*/ 121 h 3326"/>
                <a:gd name="T82" fmla="*/ 1341 w 3327"/>
                <a:gd name="T83" fmla="*/ 32 h 3326"/>
                <a:gd name="T84" fmla="*/ 1664 w 3327"/>
                <a:gd name="T85" fmla="*/ 0 h 3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7" h="3326">
                  <a:moveTo>
                    <a:pt x="1664" y="0"/>
                  </a:moveTo>
                  <a:lnTo>
                    <a:pt x="1769" y="3"/>
                  </a:lnTo>
                  <a:lnTo>
                    <a:pt x="1875" y="13"/>
                  </a:lnTo>
                  <a:lnTo>
                    <a:pt x="1977" y="29"/>
                  </a:lnTo>
                  <a:lnTo>
                    <a:pt x="2076" y="52"/>
                  </a:lnTo>
                  <a:lnTo>
                    <a:pt x="2175" y="80"/>
                  </a:lnTo>
                  <a:lnTo>
                    <a:pt x="2270" y="114"/>
                  </a:lnTo>
                  <a:lnTo>
                    <a:pt x="2363" y="154"/>
                  </a:lnTo>
                  <a:lnTo>
                    <a:pt x="2452" y="198"/>
                  </a:lnTo>
                  <a:lnTo>
                    <a:pt x="2538" y="248"/>
                  </a:lnTo>
                  <a:lnTo>
                    <a:pt x="2533" y="288"/>
                  </a:lnTo>
                  <a:lnTo>
                    <a:pt x="2532" y="328"/>
                  </a:lnTo>
                  <a:lnTo>
                    <a:pt x="2535" y="384"/>
                  </a:lnTo>
                  <a:lnTo>
                    <a:pt x="2544" y="436"/>
                  </a:lnTo>
                  <a:lnTo>
                    <a:pt x="2559" y="486"/>
                  </a:lnTo>
                  <a:lnTo>
                    <a:pt x="2579" y="534"/>
                  </a:lnTo>
                  <a:lnTo>
                    <a:pt x="2604" y="579"/>
                  </a:lnTo>
                  <a:lnTo>
                    <a:pt x="2634" y="620"/>
                  </a:lnTo>
                  <a:lnTo>
                    <a:pt x="2668" y="659"/>
                  </a:lnTo>
                  <a:lnTo>
                    <a:pt x="2706" y="693"/>
                  </a:lnTo>
                  <a:lnTo>
                    <a:pt x="2748" y="722"/>
                  </a:lnTo>
                  <a:lnTo>
                    <a:pt x="2793" y="748"/>
                  </a:lnTo>
                  <a:lnTo>
                    <a:pt x="2841" y="769"/>
                  </a:lnTo>
                  <a:lnTo>
                    <a:pt x="2891" y="784"/>
                  </a:lnTo>
                  <a:lnTo>
                    <a:pt x="2944" y="793"/>
                  </a:lnTo>
                  <a:lnTo>
                    <a:pt x="2998" y="796"/>
                  </a:lnTo>
                  <a:lnTo>
                    <a:pt x="3039" y="794"/>
                  </a:lnTo>
                  <a:lnTo>
                    <a:pt x="3079" y="788"/>
                  </a:lnTo>
                  <a:lnTo>
                    <a:pt x="3113" y="847"/>
                  </a:lnTo>
                  <a:lnTo>
                    <a:pt x="3146" y="907"/>
                  </a:lnTo>
                  <a:lnTo>
                    <a:pt x="3108" y="925"/>
                  </a:lnTo>
                  <a:lnTo>
                    <a:pt x="3074" y="947"/>
                  </a:lnTo>
                  <a:lnTo>
                    <a:pt x="3044" y="974"/>
                  </a:lnTo>
                  <a:lnTo>
                    <a:pt x="3016" y="1003"/>
                  </a:lnTo>
                  <a:lnTo>
                    <a:pt x="2993" y="1037"/>
                  </a:lnTo>
                  <a:lnTo>
                    <a:pt x="2975" y="1073"/>
                  </a:lnTo>
                  <a:lnTo>
                    <a:pt x="2961" y="1112"/>
                  </a:lnTo>
                  <a:lnTo>
                    <a:pt x="2952" y="1154"/>
                  </a:lnTo>
                  <a:lnTo>
                    <a:pt x="2950" y="1197"/>
                  </a:lnTo>
                  <a:lnTo>
                    <a:pt x="2953" y="1243"/>
                  </a:lnTo>
                  <a:lnTo>
                    <a:pt x="2962" y="1286"/>
                  </a:lnTo>
                  <a:lnTo>
                    <a:pt x="2978" y="1328"/>
                  </a:lnTo>
                  <a:lnTo>
                    <a:pt x="2999" y="1367"/>
                  </a:lnTo>
                  <a:lnTo>
                    <a:pt x="3026" y="1402"/>
                  </a:lnTo>
                  <a:lnTo>
                    <a:pt x="3056" y="1432"/>
                  </a:lnTo>
                  <a:lnTo>
                    <a:pt x="3091" y="1459"/>
                  </a:lnTo>
                  <a:lnTo>
                    <a:pt x="3130" y="1480"/>
                  </a:lnTo>
                  <a:lnTo>
                    <a:pt x="3171" y="1496"/>
                  </a:lnTo>
                  <a:lnTo>
                    <a:pt x="3215" y="1505"/>
                  </a:lnTo>
                  <a:lnTo>
                    <a:pt x="3261" y="1508"/>
                  </a:lnTo>
                  <a:lnTo>
                    <a:pt x="3291" y="1507"/>
                  </a:lnTo>
                  <a:lnTo>
                    <a:pt x="3319" y="1504"/>
                  </a:lnTo>
                  <a:lnTo>
                    <a:pt x="3326" y="1583"/>
                  </a:lnTo>
                  <a:lnTo>
                    <a:pt x="3327" y="1664"/>
                  </a:lnTo>
                  <a:lnTo>
                    <a:pt x="3323" y="1772"/>
                  </a:lnTo>
                  <a:lnTo>
                    <a:pt x="3313" y="1880"/>
                  </a:lnTo>
                  <a:lnTo>
                    <a:pt x="3296" y="1985"/>
                  </a:lnTo>
                  <a:lnTo>
                    <a:pt x="3272" y="2088"/>
                  </a:lnTo>
                  <a:lnTo>
                    <a:pt x="3242" y="2189"/>
                  </a:lnTo>
                  <a:lnTo>
                    <a:pt x="3207" y="2286"/>
                  </a:lnTo>
                  <a:lnTo>
                    <a:pt x="3165" y="2382"/>
                  </a:lnTo>
                  <a:lnTo>
                    <a:pt x="3117" y="2473"/>
                  </a:lnTo>
                  <a:lnTo>
                    <a:pt x="3064" y="2560"/>
                  </a:lnTo>
                  <a:lnTo>
                    <a:pt x="3006" y="2645"/>
                  </a:lnTo>
                  <a:lnTo>
                    <a:pt x="2943" y="2726"/>
                  </a:lnTo>
                  <a:lnTo>
                    <a:pt x="2876" y="2803"/>
                  </a:lnTo>
                  <a:lnTo>
                    <a:pt x="2804" y="2875"/>
                  </a:lnTo>
                  <a:lnTo>
                    <a:pt x="2726" y="2942"/>
                  </a:lnTo>
                  <a:lnTo>
                    <a:pt x="2646" y="3006"/>
                  </a:lnTo>
                  <a:lnTo>
                    <a:pt x="2561" y="3063"/>
                  </a:lnTo>
                  <a:lnTo>
                    <a:pt x="2474" y="3116"/>
                  </a:lnTo>
                  <a:lnTo>
                    <a:pt x="2382" y="3164"/>
                  </a:lnTo>
                  <a:lnTo>
                    <a:pt x="2287" y="3206"/>
                  </a:lnTo>
                  <a:lnTo>
                    <a:pt x="2190" y="3241"/>
                  </a:lnTo>
                  <a:lnTo>
                    <a:pt x="2089" y="3272"/>
                  </a:lnTo>
                  <a:lnTo>
                    <a:pt x="1986" y="3295"/>
                  </a:lnTo>
                  <a:lnTo>
                    <a:pt x="1880" y="3312"/>
                  </a:lnTo>
                  <a:lnTo>
                    <a:pt x="1773" y="3323"/>
                  </a:lnTo>
                  <a:lnTo>
                    <a:pt x="1664" y="3326"/>
                  </a:lnTo>
                  <a:lnTo>
                    <a:pt x="1554" y="3323"/>
                  </a:lnTo>
                  <a:lnTo>
                    <a:pt x="1446" y="3312"/>
                  </a:lnTo>
                  <a:lnTo>
                    <a:pt x="1341" y="3295"/>
                  </a:lnTo>
                  <a:lnTo>
                    <a:pt x="1238" y="3272"/>
                  </a:lnTo>
                  <a:lnTo>
                    <a:pt x="1137" y="3241"/>
                  </a:lnTo>
                  <a:lnTo>
                    <a:pt x="1040" y="3206"/>
                  </a:lnTo>
                  <a:lnTo>
                    <a:pt x="945" y="3164"/>
                  </a:lnTo>
                  <a:lnTo>
                    <a:pt x="854" y="3116"/>
                  </a:lnTo>
                  <a:lnTo>
                    <a:pt x="766" y="3063"/>
                  </a:lnTo>
                  <a:lnTo>
                    <a:pt x="681" y="3006"/>
                  </a:lnTo>
                  <a:lnTo>
                    <a:pt x="600" y="2942"/>
                  </a:lnTo>
                  <a:lnTo>
                    <a:pt x="524" y="2875"/>
                  </a:lnTo>
                  <a:lnTo>
                    <a:pt x="452" y="2803"/>
                  </a:lnTo>
                  <a:lnTo>
                    <a:pt x="384" y="2726"/>
                  </a:lnTo>
                  <a:lnTo>
                    <a:pt x="321" y="2645"/>
                  </a:lnTo>
                  <a:lnTo>
                    <a:pt x="263" y="2560"/>
                  </a:lnTo>
                  <a:lnTo>
                    <a:pt x="210" y="2473"/>
                  </a:lnTo>
                  <a:lnTo>
                    <a:pt x="163" y="2382"/>
                  </a:lnTo>
                  <a:lnTo>
                    <a:pt x="121" y="2286"/>
                  </a:lnTo>
                  <a:lnTo>
                    <a:pt x="85" y="2189"/>
                  </a:lnTo>
                  <a:lnTo>
                    <a:pt x="54" y="2088"/>
                  </a:lnTo>
                  <a:lnTo>
                    <a:pt x="32" y="1985"/>
                  </a:lnTo>
                  <a:lnTo>
                    <a:pt x="14" y="1880"/>
                  </a:lnTo>
                  <a:lnTo>
                    <a:pt x="3" y="1772"/>
                  </a:lnTo>
                  <a:lnTo>
                    <a:pt x="0" y="1664"/>
                  </a:lnTo>
                  <a:lnTo>
                    <a:pt x="3" y="1554"/>
                  </a:lnTo>
                  <a:lnTo>
                    <a:pt x="14" y="1446"/>
                  </a:lnTo>
                  <a:lnTo>
                    <a:pt x="32" y="1341"/>
                  </a:lnTo>
                  <a:lnTo>
                    <a:pt x="54" y="1238"/>
                  </a:lnTo>
                  <a:lnTo>
                    <a:pt x="85" y="1137"/>
                  </a:lnTo>
                  <a:lnTo>
                    <a:pt x="121" y="1040"/>
                  </a:lnTo>
                  <a:lnTo>
                    <a:pt x="163" y="946"/>
                  </a:lnTo>
                  <a:lnTo>
                    <a:pt x="210" y="854"/>
                  </a:lnTo>
                  <a:lnTo>
                    <a:pt x="263" y="765"/>
                  </a:lnTo>
                  <a:lnTo>
                    <a:pt x="321" y="681"/>
                  </a:lnTo>
                  <a:lnTo>
                    <a:pt x="384" y="600"/>
                  </a:lnTo>
                  <a:lnTo>
                    <a:pt x="452" y="524"/>
                  </a:lnTo>
                  <a:lnTo>
                    <a:pt x="524" y="452"/>
                  </a:lnTo>
                  <a:lnTo>
                    <a:pt x="600" y="384"/>
                  </a:lnTo>
                  <a:lnTo>
                    <a:pt x="681" y="320"/>
                  </a:lnTo>
                  <a:lnTo>
                    <a:pt x="766" y="263"/>
                  </a:lnTo>
                  <a:lnTo>
                    <a:pt x="854" y="211"/>
                  </a:lnTo>
                  <a:lnTo>
                    <a:pt x="945" y="163"/>
                  </a:lnTo>
                  <a:lnTo>
                    <a:pt x="1040" y="121"/>
                  </a:lnTo>
                  <a:lnTo>
                    <a:pt x="1137" y="85"/>
                  </a:lnTo>
                  <a:lnTo>
                    <a:pt x="1238" y="54"/>
                  </a:lnTo>
                  <a:lnTo>
                    <a:pt x="1341" y="32"/>
                  </a:lnTo>
                  <a:lnTo>
                    <a:pt x="1446" y="13"/>
                  </a:lnTo>
                  <a:lnTo>
                    <a:pt x="1554" y="3"/>
                  </a:lnTo>
                  <a:lnTo>
                    <a:pt x="1664" y="0"/>
                  </a:lnTo>
                  <a:close/>
                </a:path>
              </a:pathLst>
            </a:custGeom>
            <a:solidFill>
              <a:srgbClr val="D13139"/>
            </a:solidFill>
            <a:ln w="19050">
              <a:noFill/>
              <a:prstDash val="solid"/>
              <a:round/>
              <a:headEnd/>
              <a:tailEnd/>
            </a:ln>
          </p:spPr>
          <p:txBody>
            <a:bodyPr vert="horz" wrap="square" lIns="91440" tIns="45720" rIns="91440" bIns="45720" numCol="1" anchor="t" anchorCtr="0" compatLnSpc="1">
              <a:prstTxWarp prst="textNoShape">
                <a:avLst/>
              </a:prstTxWarp>
            </a:bodyPr>
            <a:lstStyle/>
            <a:p>
              <a:endParaRPr lang="nl-NL" sz="1799" noProof="0"/>
            </a:p>
          </p:txBody>
        </p:sp>
        <p:sp>
          <p:nvSpPr>
            <p:cNvPr id="26" name="Freeform 15">
              <a:extLst>
                <a:ext uri="{FF2B5EF4-FFF2-40B4-BE49-F238E27FC236}">
                  <a16:creationId xmlns:a16="http://schemas.microsoft.com/office/drawing/2014/main" id="{C3C379E7-4448-488D-A4B8-B789678DCA17}"/>
                </a:ext>
              </a:extLst>
            </p:cNvPr>
            <p:cNvSpPr>
              <a:spLocks/>
            </p:cNvSpPr>
            <p:nvPr userDrawn="1"/>
          </p:nvSpPr>
          <p:spPr bwMode="auto">
            <a:xfrm>
              <a:off x="9363261" y="481612"/>
              <a:ext cx="75662" cy="75660"/>
            </a:xfrm>
            <a:custGeom>
              <a:avLst/>
              <a:gdLst>
                <a:gd name="T0" fmla="*/ 161 w 320"/>
                <a:gd name="T1" fmla="*/ 0 h 321"/>
                <a:gd name="T2" fmla="*/ 192 w 320"/>
                <a:gd name="T3" fmla="*/ 4 h 321"/>
                <a:gd name="T4" fmla="*/ 223 w 320"/>
                <a:gd name="T5" fmla="*/ 13 h 321"/>
                <a:gd name="T6" fmla="*/ 250 w 320"/>
                <a:gd name="T7" fmla="*/ 27 h 321"/>
                <a:gd name="T8" fmla="*/ 274 w 320"/>
                <a:gd name="T9" fmla="*/ 48 h 321"/>
                <a:gd name="T10" fmla="*/ 293 w 320"/>
                <a:gd name="T11" fmla="*/ 71 h 321"/>
                <a:gd name="T12" fmla="*/ 308 w 320"/>
                <a:gd name="T13" fmla="*/ 99 h 321"/>
                <a:gd name="T14" fmla="*/ 317 w 320"/>
                <a:gd name="T15" fmla="*/ 128 h 321"/>
                <a:gd name="T16" fmla="*/ 320 w 320"/>
                <a:gd name="T17" fmla="*/ 161 h 321"/>
                <a:gd name="T18" fmla="*/ 317 w 320"/>
                <a:gd name="T19" fmla="*/ 193 h 321"/>
                <a:gd name="T20" fmla="*/ 308 w 320"/>
                <a:gd name="T21" fmla="*/ 223 h 321"/>
                <a:gd name="T22" fmla="*/ 293 w 320"/>
                <a:gd name="T23" fmla="*/ 250 h 321"/>
                <a:gd name="T24" fmla="*/ 274 w 320"/>
                <a:gd name="T25" fmla="*/ 274 h 321"/>
                <a:gd name="T26" fmla="*/ 250 w 320"/>
                <a:gd name="T27" fmla="*/ 293 h 321"/>
                <a:gd name="T28" fmla="*/ 223 w 320"/>
                <a:gd name="T29" fmla="*/ 308 h 321"/>
                <a:gd name="T30" fmla="*/ 192 w 320"/>
                <a:gd name="T31" fmla="*/ 317 h 321"/>
                <a:gd name="T32" fmla="*/ 161 w 320"/>
                <a:gd name="T33" fmla="*/ 321 h 321"/>
                <a:gd name="T34" fmla="*/ 128 w 320"/>
                <a:gd name="T35" fmla="*/ 317 h 321"/>
                <a:gd name="T36" fmla="*/ 98 w 320"/>
                <a:gd name="T37" fmla="*/ 308 h 321"/>
                <a:gd name="T38" fmla="*/ 70 w 320"/>
                <a:gd name="T39" fmla="*/ 293 h 321"/>
                <a:gd name="T40" fmla="*/ 47 w 320"/>
                <a:gd name="T41" fmla="*/ 274 h 321"/>
                <a:gd name="T42" fmla="*/ 27 w 320"/>
                <a:gd name="T43" fmla="*/ 250 h 321"/>
                <a:gd name="T44" fmla="*/ 12 w 320"/>
                <a:gd name="T45" fmla="*/ 223 h 321"/>
                <a:gd name="T46" fmla="*/ 3 w 320"/>
                <a:gd name="T47" fmla="*/ 193 h 321"/>
                <a:gd name="T48" fmla="*/ 0 w 320"/>
                <a:gd name="T49" fmla="*/ 161 h 321"/>
                <a:gd name="T50" fmla="*/ 3 w 320"/>
                <a:gd name="T51" fmla="*/ 128 h 321"/>
                <a:gd name="T52" fmla="*/ 12 w 320"/>
                <a:gd name="T53" fmla="*/ 99 h 321"/>
                <a:gd name="T54" fmla="*/ 27 w 320"/>
                <a:gd name="T55" fmla="*/ 71 h 321"/>
                <a:gd name="T56" fmla="*/ 47 w 320"/>
                <a:gd name="T57" fmla="*/ 48 h 321"/>
                <a:gd name="T58" fmla="*/ 70 w 320"/>
                <a:gd name="T59" fmla="*/ 27 h 321"/>
                <a:gd name="T60" fmla="*/ 98 w 320"/>
                <a:gd name="T61" fmla="*/ 13 h 321"/>
                <a:gd name="T62" fmla="*/ 128 w 320"/>
                <a:gd name="T63" fmla="*/ 4 h 321"/>
                <a:gd name="T64" fmla="*/ 161 w 320"/>
                <a:gd name="T65"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321">
                  <a:moveTo>
                    <a:pt x="161" y="0"/>
                  </a:moveTo>
                  <a:lnTo>
                    <a:pt x="192" y="4"/>
                  </a:lnTo>
                  <a:lnTo>
                    <a:pt x="223" y="13"/>
                  </a:lnTo>
                  <a:lnTo>
                    <a:pt x="250" y="27"/>
                  </a:lnTo>
                  <a:lnTo>
                    <a:pt x="274" y="48"/>
                  </a:lnTo>
                  <a:lnTo>
                    <a:pt x="293" y="71"/>
                  </a:lnTo>
                  <a:lnTo>
                    <a:pt x="308" y="99"/>
                  </a:lnTo>
                  <a:lnTo>
                    <a:pt x="317" y="128"/>
                  </a:lnTo>
                  <a:lnTo>
                    <a:pt x="320" y="161"/>
                  </a:lnTo>
                  <a:lnTo>
                    <a:pt x="317" y="193"/>
                  </a:lnTo>
                  <a:lnTo>
                    <a:pt x="308" y="223"/>
                  </a:lnTo>
                  <a:lnTo>
                    <a:pt x="293" y="250"/>
                  </a:lnTo>
                  <a:lnTo>
                    <a:pt x="274" y="274"/>
                  </a:lnTo>
                  <a:lnTo>
                    <a:pt x="250" y="293"/>
                  </a:lnTo>
                  <a:lnTo>
                    <a:pt x="223" y="308"/>
                  </a:lnTo>
                  <a:lnTo>
                    <a:pt x="192" y="317"/>
                  </a:lnTo>
                  <a:lnTo>
                    <a:pt x="161" y="321"/>
                  </a:lnTo>
                  <a:lnTo>
                    <a:pt x="128" y="317"/>
                  </a:lnTo>
                  <a:lnTo>
                    <a:pt x="98" y="308"/>
                  </a:lnTo>
                  <a:lnTo>
                    <a:pt x="70" y="293"/>
                  </a:lnTo>
                  <a:lnTo>
                    <a:pt x="47" y="274"/>
                  </a:lnTo>
                  <a:lnTo>
                    <a:pt x="27" y="250"/>
                  </a:lnTo>
                  <a:lnTo>
                    <a:pt x="12" y="223"/>
                  </a:lnTo>
                  <a:lnTo>
                    <a:pt x="3" y="193"/>
                  </a:lnTo>
                  <a:lnTo>
                    <a:pt x="0" y="161"/>
                  </a:lnTo>
                  <a:lnTo>
                    <a:pt x="3" y="128"/>
                  </a:lnTo>
                  <a:lnTo>
                    <a:pt x="12" y="99"/>
                  </a:lnTo>
                  <a:lnTo>
                    <a:pt x="27" y="71"/>
                  </a:lnTo>
                  <a:lnTo>
                    <a:pt x="47" y="48"/>
                  </a:lnTo>
                  <a:lnTo>
                    <a:pt x="70" y="27"/>
                  </a:lnTo>
                  <a:lnTo>
                    <a:pt x="98" y="13"/>
                  </a:lnTo>
                  <a:lnTo>
                    <a:pt x="128" y="4"/>
                  </a:lnTo>
                  <a:lnTo>
                    <a:pt x="161" y="0"/>
                  </a:lnTo>
                  <a:close/>
                </a:path>
              </a:pathLst>
            </a:custGeom>
            <a:solidFill>
              <a:srgbClr val="9AB0C5"/>
            </a:solidFill>
            <a:ln w="12700">
              <a:noFill/>
              <a:prstDash val="solid"/>
              <a:round/>
              <a:headEnd/>
              <a:tailEnd/>
            </a:ln>
          </p:spPr>
          <p:txBody>
            <a:bodyPr vert="horz" wrap="square" lIns="91440" tIns="45720" rIns="91440" bIns="45720" numCol="1" anchor="t" anchorCtr="0" compatLnSpc="1">
              <a:prstTxWarp prst="textNoShape">
                <a:avLst/>
              </a:prstTxWarp>
            </a:bodyPr>
            <a:lstStyle/>
            <a:p>
              <a:endParaRPr lang="nl-NL" sz="1799" noProof="0"/>
            </a:p>
          </p:txBody>
        </p:sp>
        <p:sp>
          <p:nvSpPr>
            <p:cNvPr id="27" name="Freeform 16">
              <a:extLst>
                <a:ext uri="{FF2B5EF4-FFF2-40B4-BE49-F238E27FC236}">
                  <a16:creationId xmlns:a16="http://schemas.microsoft.com/office/drawing/2014/main" id="{60BB313C-4FBC-445A-822B-43E6B80AFE4F}"/>
                </a:ext>
              </a:extLst>
            </p:cNvPr>
            <p:cNvSpPr>
              <a:spLocks/>
            </p:cNvSpPr>
            <p:nvPr userDrawn="1"/>
          </p:nvSpPr>
          <p:spPr bwMode="auto">
            <a:xfrm>
              <a:off x="9168213" y="315778"/>
              <a:ext cx="189408" cy="189408"/>
            </a:xfrm>
            <a:custGeom>
              <a:avLst/>
              <a:gdLst>
                <a:gd name="T0" fmla="*/ 398 w 797"/>
                <a:gd name="T1" fmla="*/ 0 h 796"/>
                <a:gd name="T2" fmla="*/ 448 w 797"/>
                <a:gd name="T3" fmla="*/ 2 h 796"/>
                <a:gd name="T4" fmla="*/ 497 w 797"/>
                <a:gd name="T5" fmla="*/ 11 h 796"/>
                <a:gd name="T6" fmla="*/ 542 w 797"/>
                <a:gd name="T7" fmla="*/ 26 h 796"/>
                <a:gd name="T8" fmla="*/ 585 w 797"/>
                <a:gd name="T9" fmla="*/ 46 h 796"/>
                <a:gd name="T10" fmla="*/ 626 w 797"/>
                <a:gd name="T11" fmla="*/ 71 h 796"/>
                <a:gd name="T12" fmla="*/ 663 w 797"/>
                <a:gd name="T13" fmla="*/ 99 h 796"/>
                <a:gd name="T14" fmla="*/ 696 w 797"/>
                <a:gd name="T15" fmla="*/ 133 h 796"/>
                <a:gd name="T16" fmla="*/ 726 w 797"/>
                <a:gd name="T17" fmla="*/ 170 h 796"/>
                <a:gd name="T18" fmla="*/ 749 w 797"/>
                <a:gd name="T19" fmla="*/ 210 h 796"/>
                <a:gd name="T20" fmla="*/ 770 w 797"/>
                <a:gd name="T21" fmla="*/ 253 h 796"/>
                <a:gd name="T22" fmla="*/ 785 w 797"/>
                <a:gd name="T23" fmla="*/ 300 h 796"/>
                <a:gd name="T24" fmla="*/ 794 w 797"/>
                <a:gd name="T25" fmla="*/ 347 h 796"/>
                <a:gd name="T26" fmla="*/ 797 w 797"/>
                <a:gd name="T27" fmla="*/ 397 h 796"/>
                <a:gd name="T28" fmla="*/ 794 w 797"/>
                <a:gd name="T29" fmla="*/ 448 h 796"/>
                <a:gd name="T30" fmla="*/ 785 w 797"/>
                <a:gd name="T31" fmla="*/ 496 h 796"/>
                <a:gd name="T32" fmla="*/ 770 w 797"/>
                <a:gd name="T33" fmla="*/ 542 h 796"/>
                <a:gd name="T34" fmla="*/ 749 w 797"/>
                <a:gd name="T35" fmla="*/ 585 h 796"/>
                <a:gd name="T36" fmla="*/ 726 w 797"/>
                <a:gd name="T37" fmla="*/ 625 h 796"/>
                <a:gd name="T38" fmla="*/ 696 w 797"/>
                <a:gd name="T39" fmla="*/ 662 h 796"/>
                <a:gd name="T40" fmla="*/ 663 w 797"/>
                <a:gd name="T41" fmla="*/ 695 h 796"/>
                <a:gd name="T42" fmla="*/ 626 w 797"/>
                <a:gd name="T43" fmla="*/ 725 h 796"/>
                <a:gd name="T44" fmla="*/ 585 w 797"/>
                <a:gd name="T45" fmla="*/ 750 h 796"/>
                <a:gd name="T46" fmla="*/ 542 w 797"/>
                <a:gd name="T47" fmla="*/ 770 h 796"/>
                <a:gd name="T48" fmla="*/ 497 w 797"/>
                <a:gd name="T49" fmla="*/ 783 h 796"/>
                <a:gd name="T50" fmla="*/ 448 w 797"/>
                <a:gd name="T51" fmla="*/ 793 h 796"/>
                <a:gd name="T52" fmla="*/ 398 w 797"/>
                <a:gd name="T53" fmla="*/ 796 h 796"/>
                <a:gd name="T54" fmla="*/ 348 w 797"/>
                <a:gd name="T55" fmla="*/ 793 h 796"/>
                <a:gd name="T56" fmla="*/ 300 w 797"/>
                <a:gd name="T57" fmla="*/ 783 h 796"/>
                <a:gd name="T58" fmla="*/ 254 w 797"/>
                <a:gd name="T59" fmla="*/ 770 h 796"/>
                <a:gd name="T60" fmla="*/ 211 w 797"/>
                <a:gd name="T61" fmla="*/ 750 h 796"/>
                <a:gd name="T62" fmla="*/ 171 w 797"/>
                <a:gd name="T63" fmla="*/ 725 h 796"/>
                <a:gd name="T64" fmla="*/ 133 w 797"/>
                <a:gd name="T65" fmla="*/ 695 h 796"/>
                <a:gd name="T66" fmla="*/ 100 w 797"/>
                <a:gd name="T67" fmla="*/ 662 h 796"/>
                <a:gd name="T68" fmla="*/ 71 w 797"/>
                <a:gd name="T69" fmla="*/ 625 h 796"/>
                <a:gd name="T70" fmla="*/ 46 w 797"/>
                <a:gd name="T71" fmla="*/ 585 h 796"/>
                <a:gd name="T72" fmla="*/ 27 w 797"/>
                <a:gd name="T73" fmla="*/ 542 h 796"/>
                <a:gd name="T74" fmla="*/ 12 w 797"/>
                <a:gd name="T75" fmla="*/ 496 h 796"/>
                <a:gd name="T76" fmla="*/ 3 w 797"/>
                <a:gd name="T77" fmla="*/ 448 h 796"/>
                <a:gd name="T78" fmla="*/ 0 w 797"/>
                <a:gd name="T79" fmla="*/ 397 h 796"/>
                <a:gd name="T80" fmla="*/ 3 w 797"/>
                <a:gd name="T81" fmla="*/ 347 h 796"/>
                <a:gd name="T82" fmla="*/ 12 w 797"/>
                <a:gd name="T83" fmla="*/ 300 h 796"/>
                <a:gd name="T84" fmla="*/ 27 w 797"/>
                <a:gd name="T85" fmla="*/ 253 h 796"/>
                <a:gd name="T86" fmla="*/ 46 w 797"/>
                <a:gd name="T87" fmla="*/ 210 h 796"/>
                <a:gd name="T88" fmla="*/ 71 w 797"/>
                <a:gd name="T89" fmla="*/ 170 h 796"/>
                <a:gd name="T90" fmla="*/ 100 w 797"/>
                <a:gd name="T91" fmla="*/ 133 h 796"/>
                <a:gd name="T92" fmla="*/ 133 w 797"/>
                <a:gd name="T93" fmla="*/ 99 h 796"/>
                <a:gd name="T94" fmla="*/ 171 w 797"/>
                <a:gd name="T95" fmla="*/ 71 h 796"/>
                <a:gd name="T96" fmla="*/ 211 w 797"/>
                <a:gd name="T97" fmla="*/ 46 h 796"/>
                <a:gd name="T98" fmla="*/ 254 w 797"/>
                <a:gd name="T99" fmla="*/ 26 h 796"/>
                <a:gd name="T100" fmla="*/ 300 w 797"/>
                <a:gd name="T101" fmla="*/ 11 h 796"/>
                <a:gd name="T102" fmla="*/ 348 w 797"/>
                <a:gd name="T103" fmla="*/ 2 h 796"/>
                <a:gd name="T104" fmla="*/ 398 w 797"/>
                <a:gd name="T10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7" h="796">
                  <a:moveTo>
                    <a:pt x="398" y="0"/>
                  </a:moveTo>
                  <a:lnTo>
                    <a:pt x="448" y="2"/>
                  </a:lnTo>
                  <a:lnTo>
                    <a:pt x="497" y="11"/>
                  </a:lnTo>
                  <a:lnTo>
                    <a:pt x="542" y="26"/>
                  </a:lnTo>
                  <a:lnTo>
                    <a:pt x="585" y="46"/>
                  </a:lnTo>
                  <a:lnTo>
                    <a:pt x="626" y="71"/>
                  </a:lnTo>
                  <a:lnTo>
                    <a:pt x="663" y="99"/>
                  </a:lnTo>
                  <a:lnTo>
                    <a:pt x="696" y="133"/>
                  </a:lnTo>
                  <a:lnTo>
                    <a:pt x="726" y="170"/>
                  </a:lnTo>
                  <a:lnTo>
                    <a:pt x="749" y="210"/>
                  </a:lnTo>
                  <a:lnTo>
                    <a:pt x="770" y="253"/>
                  </a:lnTo>
                  <a:lnTo>
                    <a:pt x="785" y="300"/>
                  </a:lnTo>
                  <a:lnTo>
                    <a:pt x="794" y="347"/>
                  </a:lnTo>
                  <a:lnTo>
                    <a:pt x="797" y="397"/>
                  </a:lnTo>
                  <a:lnTo>
                    <a:pt x="794" y="448"/>
                  </a:lnTo>
                  <a:lnTo>
                    <a:pt x="785" y="496"/>
                  </a:lnTo>
                  <a:lnTo>
                    <a:pt x="770" y="542"/>
                  </a:lnTo>
                  <a:lnTo>
                    <a:pt x="749" y="585"/>
                  </a:lnTo>
                  <a:lnTo>
                    <a:pt x="726" y="625"/>
                  </a:lnTo>
                  <a:lnTo>
                    <a:pt x="696" y="662"/>
                  </a:lnTo>
                  <a:lnTo>
                    <a:pt x="663" y="695"/>
                  </a:lnTo>
                  <a:lnTo>
                    <a:pt x="626" y="725"/>
                  </a:lnTo>
                  <a:lnTo>
                    <a:pt x="585" y="750"/>
                  </a:lnTo>
                  <a:lnTo>
                    <a:pt x="542" y="770"/>
                  </a:lnTo>
                  <a:lnTo>
                    <a:pt x="497" y="783"/>
                  </a:lnTo>
                  <a:lnTo>
                    <a:pt x="448" y="793"/>
                  </a:lnTo>
                  <a:lnTo>
                    <a:pt x="398" y="796"/>
                  </a:lnTo>
                  <a:lnTo>
                    <a:pt x="348" y="793"/>
                  </a:lnTo>
                  <a:lnTo>
                    <a:pt x="300" y="783"/>
                  </a:lnTo>
                  <a:lnTo>
                    <a:pt x="254" y="770"/>
                  </a:lnTo>
                  <a:lnTo>
                    <a:pt x="211" y="750"/>
                  </a:lnTo>
                  <a:lnTo>
                    <a:pt x="171" y="725"/>
                  </a:lnTo>
                  <a:lnTo>
                    <a:pt x="133" y="695"/>
                  </a:lnTo>
                  <a:lnTo>
                    <a:pt x="100" y="662"/>
                  </a:lnTo>
                  <a:lnTo>
                    <a:pt x="71" y="625"/>
                  </a:lnTo>
                  <a:lnTo>
                    <a:pt x="46" y="585"/>
                  </a:lnTo>
                  <a:lnTo>
                    <a:pt x="27" y="542"/>
                  </a:lnTo>
                  <a:lnTo>
                    <a:pt x="12" y="496"/>
                  </a:lnTo>
                  <a:lnTo>
                    <a:pt x="3" y="448"/>
                  </a:lnTo>
                  <a:lnTo>
                    <a:pt x="0" y="397"/>
                  </a:lnTo>
                  <a:lnTo>
                    <a:pt x="3" y="347"/>
                  </a:lnTo>
                  <a:lnTo>
                    <a:pt x="12" y="300"/>
                  </a:lnTo>
                  <a:lnTo>
                    <a:pt x="27" y="253"/>
                  </a:lnTo>
                  <a:lnTo>
                    <a:pt x="46" y="210"/>
                  </a:lnTo>
                  <a:lnTo>
                    <a:pt x="71" y="170"/>
                  </a:lnTo>
                  <a:lnTo>
                    <a:pt x="100" y="133"/>
                  </a:lnTo>
                  <a:lnTo>
                    <a:pt x="133" y="99"/>
                  </a:lnTo>
                  <a:lnTo>
                    <a:pt x="171" y="71"/>
                  </a:lnTo>
                  <a:lnTo>
                    <a:pt x="211" y="46"/>
                  </a:lnTo>
                  <a:lnTo>
                    <a:pt x="254" y="26"/>
                  </a:lnTo>
                  <a:lnTo>
                    <a:pt x="300" y="11"/>
                  </a:lnTo>
                  <a:lnTo>
                    <a:pt x="348" y="2"/>
                  </a:lnTo>
                  <a:lnTo>
                    <a:pt x="398" y="0"/>
                  </a:lnTo>
                  <a:close/>
                </a:path>
              </a:pathLst>
            </a:custGeom>
            <a:solidFill>
              <a:srgbClr val="293946"/>
            </a:solidFill>
            <a:ln w="12700">
              <a:noFill/>
              <a:prstDash val="solid"/>
              <a:round/>
              <a:headEnd/>
              <a:tailEnd/>
            </a:ln>
          </p:spPr>
          <p:txBody>
            <a:bodyPr vert="horz" wrap="square" lIns="91440" tIns="45720" rIns="91440" bIns="45720" numCol="1" anchor="t" anchorCtr="0" compatLnSpc="1">
              <a:prstTxWarp prst="textNoShape">
                <a:avLst/>
              </a:prstTxWarp>
            </a:bodyPr>
            <a:lstStyle/>
            <a:p>
              <a:endParaRPr lang="nl-NL" sz="1799" noProof="0"/>
            </a:p>
          </p:txBody>
        </p:sp>
        <p:sp>
          <p:nvSpPr>
            <p:cNvPr id="28" name="Freeform 17">
              <a:extLst>
                <a:ext uri="{FF2B5EF4-FFF2-40B4-BE49-F238E27FC236}">
                  <a16:creationId xmlns:a16="http://schemas.microsoft.com/office/drawing/2014/main" id="{4B324EE9-832D-4CE4-9D4D-8B5721F5CC57}"/>
                </a:ext>
              </a:extLst>
            </p:cNvPr>
            <p:cNvSpPr>
              <a:spLocks/>
            </p:cNvSpPr>
            <p:nvPr userDrawn="1"/>
          </p:nvSpPr>
          <p:spPr bwMode="auto">
            <a:xfrm>
              <a:off x="9274054" y="577128"/>
              <a:ext cx="108993" cy="107435"/>
            </a:xfrm>
            <a:custGeom>
              <a:avLst/>
              <a:gdLst>
                <a:gd name="T0" fmla="*/ 242 w 485"/>
                <a:gd name="T1" fmla="*/ 0 h 484"/>
                <a:gd name="T2" fmla="*/ 282 w 485"/>
                <a:gd name="T3" fmla="*/ 2 h 484"/>
                <a:gd name="T4" fmla="*/ 319 w 485"/>
                <a:gd name="T5" fmla="*/ 11 h 484"/>
                <a:gd name="T6" fmla="*/ 353 w 485"/>
                <a:gd name="T7" fmla="*/ 26 h 484"/>
                <a:gd name="T8" fmla="*/ 386 w 485"/>
                <a:gd name="T9" fmla="*/ 46 h 484"/>
                <a:gd name="T10" fmla="*/ 414 w 485"/>
                <a:gd name="T11" fmla="*/ 70 h 484"/>
                <a:gd name="T12" fmla="*/ 438 w 485"/>
                <a:gd name="T13" fmla="*/ 98 h 484"/>
                <a:gd name="T14" fmla="*/ 457 w 485"/>
                <a:gd name="T15" fmla="*/ 130 h 484"/>
                <a:gd name="T16" fmla="*/ 472 w 485"/>
                <a:gd name="T17" fmla="*/ 165 h 484"/>
                <a:gd name="T18" fmla="*/ 481 w 485"/>
                <a:gd name="T19" fmla="*/ 202 h 484"/>
                <a:gd name="T20" fmla="*/ 485 w 485"/>
                <a:gd name="T21" fmla="*/ 242 h 484"/>
                <a:gd name="T22" fmla="*/ 481 w 485"/>
                <a:gd name="T23" fmla="*/ 282 h 484"/>
                <a:gd name="T24" fmla="*/ 472 w 485"/>
                <a:gd name="T25" fmla="*/ 319 h 484"/>
                <a:gd name="T26" fmla="*/ 457 w 485"/>
                <a:gd name="T27" fmla="*/ 353 h 484"/>
                <a:gd name="T28" fmla="*/ 438 w 485"/>
                <a:gd name="T29" fmla="*/ 385 h 484"/>
                <a:gd name="T30" fmla="*/ 414 w 485"/>
                <a:gd name="T31" fmla="*/ 413 h 484"/>
                <a:gd name="T32" fmla="*/ 386 w 485"/>
                <a:gd name="T33" fmla="*/ 438 h 484"/>
                <a:gd name="T34" fmla="*/ 353 w 485"/>
                <a:gd name="T35" fmla="*/ 457 h 484"/>
                <a:gd name="T36" fmla="*/ 319 w 485"/>
                <a:gd name="T37" fmla="*/ 472 h 484"/>
                <a:gd name="T38" fmla="*/ 282 w 485"/>
                <a:gd name="T39" fmla="*/ 481 h 484"/>
                <a:gd name="T40" fmla="*/ 242 w 485"/>
                <a:gd name="T41" fmla="*/ 484 h 484"/>
                <a:gd name="T42" fmla="*/ 202 w 485"/>
                <a:gd name="T43" fmla="*/ 481 h 484"/>
                <a:gd name="T44" fmla="*/ 165 w 485"/>
                <a:gd name="T45" fmla="*/ 472 h 484"/>
                <a:gd name="T46" fmla="*/ 130 w 485"/>
                <a:gd name="T47" fmla="*/ 457 h 484"/>
                <a:gd name="T48" fmla="*/ 98 w 485"/>
                <a:gd name="T49" fmla="*/ 438 h 484"/>
                <a:gd name="T50" fmla="*/ 70 w 485"/>
                <a:gd name="T51" fmla="*/ 413 h 484"/>
                <a:gd name="T52" fmla="*/ 46 w 485"/>
                <a:gd name="T53" fmla="*/ 385 h 484"/>
                <a:gd name="T54" fmla="*/ 27 w 485"/>
                <a:gd name="T55" fmla="*/ 353 h 484"/>
                <a:gd name="T56" fmla="*/ 12 w 485"/>
                <a:gd name="T57" fmla="*/ 319 h 484"/>
                <a:gd name="T58" fmla="*/ 2 w 485"/>
                <a:gd name="T59" fmla="*/ 282 h 484"/>
                <a:gd name="T60" fmla="*/ 0 w 485"/>
                <a:gd name="T61" fmla="*/ 242 h 484"/>
                <a:gd name="T62" fmla="*/ 2 w 485"/>
                <a:gd name="T63" fmla="*/ 202 h 484"/>
                <a:gd name="T64" fmla="*/ 12 w 485"/>
                <a:gd name="T65" fmla="*/ 165 h 484"/>
                <a:gd name="T66" fmla="*/ 27 w 485"/>
                <a:gd name="T67" fmla="*/ 130 h 484"/>
                <a:gd name="T68" fmla="*/ 46 w 485"/>
                <a:gd name="T69" fmla="*/ 98 h 484"/>
                <a:gd name="T70" fmla="*/ 70 w 485"/>
                <a:gd name="T71" fmla="*/ 70 h 484"/>
                <a:gd name="T72" fmla="*/ 98 w 485"/>
                <a:gd name="T73" fmla="*/ 46 h 484"/>
                <a:gd name="T74" fmla="*/ 130 w 485"/>
                <a:gd name="T75" fmla="*/ 26 h 484"/>
                <a:gd name="T76" fmla="*/ 165 w 485"/>
                <a:gd name="T77" fmla="*/ 11 h 484"/>
                <a:gd name="T78" fmla="*/ 202 w 485"/>
                <a:gd name="T79" fmla="*/ 2 h 484"/>
                <a:gd name="T80" fmla="*/ 242 w 485"/>
                <a:gd name="T81"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484">
                  <a:moveTo>
                    <a:pt x="242" y="0"/>
                  </a:moveTo>
                  <a:lnTo>
                    <a:pt x="282" y="2"/>
                  </a:lnTo>
                  <a:lnTo>
                    <a:pt x="319" y="11"/>
                  </a:lnTo>
                  <a:lnTo>
                    <a:pt x="353" y="26"/>
                  </a:lnTo>
                  <a:lnTo>
                    <a:pt x="386" y="46"/>
                  </a:lnTo>
                  <a:lnTo>
                    <a:pt x="414" y="70"/>
                  </a:lnTo>
                  <a:lnTo>
                    <a:pt x="438" y="98"/>
                  </a:lnTo>
                  <a:lnTo>
                    <a:pt x="457" y="130"/>
                  </a:lnTo>
                  <a:lnTo>
                    <a:pt x="472" y="165"/>
                  </a:lnTo>
                  <a:lnTo>
                    <a:pt x="481" y="202"/>
                  </a:lnTo>
                  <a:lnTo>
                    <a:pt x="485" y="242"/>
                  </a:lnTo>
                  <a:lnTo>
                    <a:pt x="481" y="282"/>
                  </a:lnTo>
                  <a:lnTo>
                    <a:pt x="472" y="319"/>
                  </a:lnTo>
                  <a:lnTo>
                    <a:pt x="457" y="353"/>
                  </a:lnTo>
                  <a:lnTo>
                    <a:pt x="438" y="385"/>
                  </a:lnTo>
                  <a:lnTo>
                    <a:pt x="414" y="413"/>
                  </a:lnTo>
                  <a:lnTo>
                    <a:pt x="386" y="438"/>
                  </a:lnTo>
                  <a:lnTo>
                    <a:pt x="353" y="457"/>
                  </a:lnTo>
                  <a:lnTo>
                    <a:pt x="319" y="472"/>
                  </a:lnTo>
                  <a:lnTo>
                    <a:pt x="282" y="481"/>
                  </a:lnTo>
                  <a:lnTo>
                    <a:pt x="242" y="484"/>
                  </a:lnTo>
                  <a:lnTo>
                    <a:pt x="202" y="481"/>
                  </a:lnTo>
                  <a:lnTo>
                    <a:pt x="165" y="472"/>
                  </a:lnTo>
                  <a:lnTo>
                    <a:pt x="130" y="457"/>
                  </a:lnTo>
                  <a:lnTo>
                    <a:pt x="98" y="438"/>
                  </a:lnTo>
                  <a:lnTo>
                    <a:pt x="70" y="413"/>
                  </a:lnTo>
                  <a:lnTo>
                    <a:pt x="46" y="385"/>
                  </a:lnTo>
                  <a:lnTo>
                    <a:pt x="27" y="353"/>
                  </a:lnTo>
                  <a:lnTo>
                    <a:pt x="12" y="319"/>
                  </a:lnTo>
                  <a:lnTo>
                    <a:pt x="2" y="282"/>
                  </a:lnTo>
                  <a:lnTo>
                    <a:pt x="0" y="242"/>
                  </a:lnTo>
                  <a:lnTo>
                    <a:pt x="2" y="202"/>
                  </a:lnTo>
                  <a:lnTo>
                    <a:pt x="12" y="165"/>
                  </a:lnTo>
                  <a:lnTo>
                    <a:pt x="27" y="130"/>
                  </a:lnTo>
                  <a:lnTo>
                    <a:pt x="46" y="98"/>
                  </a:lnTo>
                  <a:lnTo>
                    <a:pt x="70" y="70"/>
                  </a:lnTo>
                  <a:lnTo>
                    <a:pt x="98" y="46"/>
                  </a:lnTo>
                  <a:lnTo>
                    <a:pt x="130" y="26"/>
                  </a:lnTo>
                  <a:lnTo>
                    <a:pt x="165" y="11"/>
                  </a:lnTo>
                  <a:lnTo>
                    <a:pt x="202" y="2"/>
                  </a:lnTo>
                  <a:lnTo>
                    <a:pt x="242" y="0"/>
                  </a:lnTo>
                  <a:close/>
                </a:path>
              </a:pathLst>
            </a:custGeom>
            <a:solidFill>
              <a:srgbClr val="5E6F7C"/>
            </a:solidFill>
            <a:ln w="12700">
              <a:noFill/>
              <a:prstDash val="solid"/>
              <a:round/>
              <a:headEnd/>
              <a:tailEnd/>
            </a:ln>
          </p:spPr>
          <p:txBody>
            <a:bodyPr vert="horz" wrap="square" lIns="91440" tIns="45720" rIns="91440" bIns="45720" numCol="1" anchor="t" anchorCtr="0" compatLnSpc="1">
              <a:prstTxWarp prst="textNoShape">
                <a:avLst/>
              </a:prstTxWarp>
            </a:bodyPr>
            <a:lstStyle/>
            <a:p>
              <a:endParaRPr lang="nl-NL" sz="1799" noProof="0"/>
            </a:p>
          </p:txBody>
        </p:sp>
        <p:sp>
          <p:nvSpPr>
            <p:cNvPr id="29" name="Freeform 18">
              <a:extLst>
                <a:ext uri="{FF2B5EF4-FFF2-40B4-BE49-F238E27FC236}">
                  <a16:creationId xmlns:a16="http://schemas.microsoft.com/office/drawing/2014/main" id="{16FAC605-CDD8-453D-AAF5-1A9C398B7118}"/>
                </a:ext>
              </a:extLst>
            </p:cNvPr>
            <p:cNvSpPr>
              <a:spLocks/>
            </p:cNvSpPr>
            <p:nvPr userDrawn="1"/>
          </p:nvSpPr>
          <p:spPr bwMode="auto">
            <a:xfrm>
              <a:off x="8889845" y="540167"/>
              <a:ext cx="355800" cy="390343"/>
            </a:xfrm>
            <a:custGeom>
              <a:avLst/>
              <a:gdLst>
                <a:gd name="T0" fmla="*/ 702 w 1440"/>
                <a:gd name="T1" fmla="*/ 3 h 1584"/>
                <a:gd name="T2" fmla="*/ 759 w 1440"/>
                <a:gd name="T3" fmla="*/ 23 h 1584"/>
                <a:gd name="T4" fmla="*/ 802 w 1440"/>
                <a:gd name="T5" fmla="*/ 60 h 1584"/>
                <a:gd name="T6" fmla="*/ 835 w 1440"/>
                <a:gd name="T7" fmla="*/ 113 h 1584"/>
                <a:gd name="T8" fmla="*/ 852 w 1440"/>
                <a:gd name="T9" fmla="*/ 148 h 1584"/>
                <a:gd name="T10" fmla="*/ 863 w 1440"/>
                <a:gd name="T11" fmla="*/ 177 h 1584"/>
                <a:gd name="T12" fmla="*/ 884 w 1440"/>
                <a:gd name="T13" fmla="*/ 227 h 1584"/>
                <a:gd name="T14" fmla="*/ 911 w 1440"/>
                <a:gd name="T15" fmla="*/ 294 h 1584"/>
                <a:gd name="T16" fmla="*/ 944 w 1440"/>
                <a:gd name="T17" fmla="*/ 374 h 1584"/>
                <a:gd name="T18" fmla="*/ 982 w 1440"/>
                <a:gd name="T19" fmla="*/ 468 h 1584"/>
                <a:gd name="T20" fmla="*/ 1024 w 1440"/>
                <a:gd name="T21" fmla="*/ 570 h 1584"/>
                <a:gd name="T22" fmla="*/ 1069 w 1440"/>
                <a:gd name="T23" fmla="*/ 680 h 1584"/>
                <a:gd name="T24" fmla="*/ 1116 w 1440"/>
                <a:gd name="T25" fmla="*/ 793 h 1584"/>
                <a:gd name="T26" fmla="*/ 1162 w 1440"/>
                <a:gd name="T27" fmla="*/ 908 h 1584"/>
                <a:gd name="T28" fmla="*/ 1210 w 1440"/>
                <a:gd name="T29" fmla="*/ 1022 h 1584"/>
                <a:gd name="T30" fmla="*/ 1255 w 1440"/>
                <a:gd name="T31" fmla="*/ 1133 h 1584"/>
                <a:gd name="T32" fmla="*/ 1297 w 1440"/>
                <a:gd name="T33" fmla="*/ 1236 h 1584"/>
                <a:gd name="T34" fmla="*/ 1337 w 1440"/>
                <a:gd name="T35" fmla="*/ 1332 h 1584"/>
                <a:gd name="T36" fmla="*/ 1371 w 1440"/>
                <a:gd name="T37" fmla="*/ 1416 h 1584"/>
                <a:gd name="T38" fmla="*/ 1399 w 1440"/>
                <a:gd name="T39" fmla="*/ 1485 h 1584"/>
                <a:gd name="T40" fmla="*/ 1422 w 1440"/>
                <a:gd name="T41" fmla="*/ 1538 h 1584"/>
                <a:gd name="T42" fmla="*/ 1435 w 1440"/>
                <a:gd name="T43" fmla="*/ 1572 h 1584"/>
                <a:gd name="T44" fmla="*/ 1440 w 1440"/>
                <a:gd name="T45" fmla="*/ 1584 h 1584"/>
                <a:gd name="T46" fmla="*/ 1097 w 1440"/>
                <a:gd name="T47" fmla="*/ 1583 h 1584"/>
                <a:gd name="T48" fmla="*/ 1064 w 1440"/>
                <a:gd name="T49" fmla="*/ 1575 h 1584"/>
                <a:gd name="T50" fmla="*/ 1043 w 1440"/>
                <a:gd name="T51" fmla="*/ 1551 h 1584"/>
                <a:gd name="T52" fmla="*/ 1033 w 1440"/>
                <a:gd name="T53" fmla="*/ 1529 h 1584"/>
                <a:gd name="T54" fmla="*/ 1024 w 1440"/>
                <a:gd name="T55" fmla="*/ 1508 h 1584"/>
                <a:gd name="T56" fmla="*/ 1009 w 1440"/>
                <a:gd name="T57" fmla="*/ 1472 h 1584"/>
                <a:gd name="T58" fmla="*/ 990 w 1440"/>
                <a:gd name="T59" fmla="*/ 1425 h 1584"/>
                <a:gd name="T60" fmla="*/ 969 w 1440"/>
                <a:gd name="T61" fmla="*/ 1374 h 1584"/>
                <a:gd name="T62" fmla="*/ 948 w 1440"/>
                <a:gd name="T63" fmla="*/ 1325 h 1584"/>
                <a:gd name="T64" fmla="*/ 931 w 1440"/>
                <a:gd name="T65" fmla="*/ 1282 h 1584"/>
                <a:gd name="T66" fmla="*/ 919 w 1440"/>
                <a:gd name="T67" fmla="*/ 1253 h 1584"/>
                <a:gd name="T68" fmla="*/ 914 w 1440"/>
                <a:gd name="T69" fmla="*/ 1243 h 1584"/>
                <a:gd name="T70" fmla="*/ 369 w 1440"/>
                <a:gd name="T71" fmla="*/ 1584 h 1584"/>
                <a:gd name="T72" fmla="*/ 6 w 1440"/>
                <a:gd name="T73" fmla="*/ 1570 h 1584"/>
                <a:gd name="T74" fmla="*/ 23 w 1440"/>
                <a:gd name="T75" fmla="*/ 1528 h 1584"/>
                <a:gd name="T76" fmla="*/ 48 w 1440"/>
                <a:gd name="T77" fmla="*/ 1472 h 1584"/>
                <a:gd name="T78" fmla="*/ 76 w 1440"/>
                <a:gd name="T79" fmla="*/ 1402 h 1584"/>
                <a:gd name="T80" fmla="*/ 108 w 1440"/>
                <a:gd name="T81" fmla="*/ 1328 h 1584"/>
                <a:gd name="T82" fmla="*/ 141 w 1440"/>
                <a:gd name="T83" fmla="*/ 1253 h 1584"/>
                <a:gd name="T84" fmla="*/ 170 w 1440"/>
                <a:gd name="T85" fmla="*/ 1182 h 1584"/>
                <a:gd name="T86" fmla="*/ 197 w 1440"/>
                <a:gd name="T87" fmla="*/ 1119 h 1584"/>
                <a:gd name="T88" fmla="*/ 219 w 1440"/>
                <a:gd name="T89" fmla="*/ 1071 h 1584"/>
                <a:gd name="T90" fmla="*/ 239 w 1440"/>
                <a:gd name="T91" fmla="*/ 1025 h 1584"/>
                <a:gd name="T92" fmla="*/ 265 w 1440"/>
                <a:gd name="T93" fmla="*/ 985 h 1584"/>
                <a:gd name="T94" fmla="*/ 296 w 1440"/>
                <a:gd name="T95" fmla="*/ 959 h 1584"/>
                <a:gd name="T96" fmla="*/ 339 w 1440"/>
                <a:gd name="T97" fmla="*/ 946 h 1584"/>
                <a:gd name="T98" fmla="*/ 400 w 1440"/>
                <a:gd name="T99" fmla="*/ 942 h 1584"/>
                <a:gd name="T100" fmla="*/ 752 w 1440"/>
                <a:gd name="T101" fmla="*/ 846 h 1584"/>
                <a:gd name="T102" fmla="*/ 681 w 1440"/>
                <a:gd name="T103" fmla="*/ 674 h 1584"/>
                <a:gd name="T104" fmla="*/ 620 w 1440"/>
                <a:gd name="T105" fmla="*/ 525 h 1584"/>
                <a:gd name="T106" fmla="*/ 568 w 1440"/>
                <a:gd name="T107" fmla="*/ 399 h 1584"/>
                <a:gd name="T108" fmla="*/ 525 w 1440"/>
                <a:gd name="T109" fmla="*/ 294 h 1584"/>
                <a:gd name="T110" fmla="*/ 503 w 1440"/>
                <a:gd name="T111" fmla="*/ 233 h 1584"/>
                <a:gd name="T112" fmla="*/ 493 w 1440"/>
                <a:gd name="T113" fmla="*/ 185 h 1584"/>
                <a:gd name="T114" fmla="*/ 494 w 1440"/>
                <a:gd name="T115" fmla="*/ 136 h 1584"/>
                <a:gd name="T116" fmla="*/ 514 w 1440"/>
                <a:gd name="T117" fmla="*/ 84 h 1584"/>
                <a:gd name="T118" fmla="*/ 552 w 1440"/>
                <a:gd name="T119" fmla="*/ 41 h 1584"/>
                <a:gd name="T120" fmla="*/ 606 w 1440"/>
                <a:gd name="T121" fmla="*/ 12 h 1584"/>
                <a:gd name="T122" fmla="*/ 672 w 1440"/>
                <a:gd name="T12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0" h="1584">
                  <a:moveTo>
                    <a:pt x="672" y="0"/>
                  </a:moveTo>
                  <a:lnTo>
                    <a:pt x="702" y="3"/>
                  </a:lnTo>
                  <a:lnTo>
                    <a:pt x="732" y="11"/>
                  </a:lnTo>
                  <a:lnTo>
                    <a:pt x="759" y="23"/>
                  </a:lnTo>
                  <a:lnTo>
                    <a:pt x="784" y="41"/>
                  </a:lnTo>
                  <a:lnTo>
                    <a:pt x="802" y="60"/>
                  </a:lnTo>
                  <a:lnTo>
                    <a:pt x="820" y="85"/>
                  </a:lnTo>
                  <a:lnTo>
                    <a:pt x="835" y="113"/>
                  </a:lnTo>
                  <a:lnTo>
                    <a:pt x="849" y="142"/>
                  </a:lnTo>
                  <a:lnTo>
                    <a:pt x="852" y="148"/>
                  </a:lnTo>
                  <a:lnTo>
                    <a:pt x="856" y="160"/>
                  </a:lnTo>
                  <a:lnTo>
                    <a:pt x="863" y="177"/>
                  </a:lnTo>
                  <a:lnTo>
                    <a:pt x="872" y="200"/>
                  </a:lnTo>
                  <a:lnTo>
                    <a:pt x="884" y="227"/>
                  </a:lnTo>
                  <a:lnTo>
                    <a:pt x="896" y="259"/>
                  </a:lnTo>
                  <a:lnTo>
                    <a:pt x="911" y="294"/>
                  </a:lnTo>
                  <a:lnTo>
                    <a:pt x="927" y="332"/>
                  </a:lnTo>
                  <a:lnTo>
                    <a:pt x="944" y="374"/>
                  </a:lnTo>
                  <a:lnTo>
                    <a:pt x="963" y="419"/>
                  </a:lnTo>
                  <a:lnTo>
                    <a:pt x="982" y="468"/>
                  </a:lnTo>
                  <a:lnTo>
                    <a:pt x="1003" y="518"/>
                  </a:lnTo>
                  <a:lnTo>
                    <a:pt x="1024" y="570"/>
                  </a:lnTo>
                  <a:lnTo>
                    <a:pt x="1047" y="624"/>
                  </a:lnTo>
                  <a:lnTo>
                    <a:pt x="1069" y="680"/>
                  </a:lnTo>
                  <a:lnTo>
                    <a:pt x="1092" y="735"/>
                  </a:lnTo>
                  <a:lnTo>
                    <a:pt x="1116" y="793"/>
                  </a:lnTo>
                  <a:lnTo>
                    <a:pt x="1140" y="851"/>
                  </a:lnTo>
                  <a:lnTo>
                    <a:pt x="1162" y="908"/>
                  </a:lnTo>
                  <a:lnTo>
                    <a:pt x="1186" y="965"/>
                  </a:lnTo>
                  <a:lnTo>
                    <a:pt x="1210" y="1022"/>
                  </a:lnTo>
                  <a:lnTo>
                    <a:pt x="1233" y="1077"/>
                  </a:lnTo>
                  <a:lnTo>
                    <a:pt x="1255" y="1133"/>
                  </a:lnTo>
                  <a:lnTo>
                    <a:pt x="1277" y="1185"/>
                  </a:lnTo>
                  <a:lnTo>
                    <a:pt x="1297" y="1236"/>
                  </a:lnTo>
                  <a:lnTo>
                    <a:pt x="1318" y="1286"/>
                  </a:lnTo>
                  <a:lnTo>
                    <a:pt x="1337" y="1332"/>
                  </a:lnTo>
                  <a:lnTo>
                    <a:pt x="1355" y="1375"/>
                  </a:lnTo>
                  <a:lnTo>
                    <a:pt x="1371" y="1416"/>
                  </a:lnTo>
                  <a:lnTo>
                    <a:pt x="1387" y="1452"/>
                  </a:lnTo>
                  <a:lnTo>
                    <a:pt x="1399" y="1485"/>
                  </a:lnTo>
                  <a:lnTo>
                    <a:pt x="1412" y="1513"/>
                  </a:lnTo>
                  <a:lnTo>
                    <a:pt x="1422" y="1538"/>
                  </a:lnTo>
                  <a:lnTo>
                    <a:pt x="1430" y="1558"/>
                  </a:lnTo>
                  <a:lnTo>
                    <a:pt x="1435" y="1572"/>
                  </a:lnTo>
                  <a:lnTo>
                    <a:pt x="1439" y="1580"/>
                  </a:lnTo>
                  <a:lnTo>
                    <a:pt x="1440" y="1584"/>
                  </a:lnTo>
                  <a:lnTo>
                    <a:pt x="1120" y="1584"/>
                  </a:lnTo>
                  <a:lnTo>
                    <a:pt x="1097" y="1583"/>
                  </a:lnTo>
                  <a:lnTo>
                    <a:pt x="1077" y="1580"/>
                  </a:lnTo>
                  <a:lnTo>
                    <a:pt x="1064" y="1575"/>
                  </a:lnTo>
                  <a:lnTo>
                    <a:pt x="1052" y="1566"/>
                  </a:lnTo>
                  <a:lnTo>
                    <a:pt x="1043" y="1551"/>
                  </a:lnTo>
                  <a:lnTo>
                    <a:pt x="1034" y="1533"/>
                  </a:lnTo>
                  <a:lnTo>
                    <a:pt x="1033" y="1529"/>
                  </a:lnTo>
                  <a:lnTo>
                    <a:pt x="1030" y="1520"/>
                  </a:lnTo>
                  <a:lnTo>
                    <a:pt x="1024" y="1508"/>
                  </a:lnTo>
                  <a:lnTo>
                    <a:pt x="1017" y="1491"/>
                  </a:lnTo>
                  <a:lnTo>
                    <a:pt x="1009" y="1472"/>
                  </a:lnTo>
                  <a:lnTo>
                    <a:pt x="1000" y="1449"/>
                  </a:lnTo>
                  <a:lnTo>
                    <a:pt x="990" y="1425"/>
                  </a:lnTo>
                  <a:lnTo>
                    <a:pt x="980" y="1399"/>
                  </a:lnTo>
                  <a:lnTo>
                    <a:pt x="969" y="1374"/>
                  </a:lnTo>
                  <a:lnTo>
                    <a:pt x="958" y="1349"/>
                  </a:lnTo>
                  <a:lnTo>
                    <a:pt x="948" y="1325"/>
                  </a:lnTo>
                  <a:lnTo>
                    <a:pt x="939" y="1303"/>
                  </a:lnTo>
                  <a:lnTo>
                    <a:pt x="931" y="1282"/>
                  </a:lnTo>
                  <a:lnTo>
                    <a:pt x="924" y="1267"/>
                  </a:lnTo>
                  <a:lnTo>
                    <a:pt x="919" y="1253"/>
                  </a:lnTo>
                  <a:lnTo>
                    <a:pt x="915" y="1245"/>
                  </a:lnTo>
                  <a:lnTo>
                    <a:pt x="914" y="1243"/>
                  </a:lnTo>
                  <a:lnTo>
                    <a:pt x="503" y="1243"/>
                  </a:lnTo>
                  <a:lnTo>
                    <a:pt x="369" y="1584"/>
                  </a:lnTo>
                  <a:lnTo>
                    <a:pt x="0" y="1584"/>
                  </a:lnTo>
                  <a:lnTo>
                    <a:pt x="6" y="1570"/>
                  </a:lnTo>
                  <a:lnTo>
                    <a:pt x="13" y="1552"/>
                  </a:lnTo>
                  <a:lnTo>
                    <a:pt x="23" y="1528"/>
                  </a:lnTo>
                  <a:lnTo>
                    <a:pt x="34" y="1502"/>
                  </a:lnTo>
                  <a:lnTo>
                    <a:pt x="48" y="1472"/>
                  </a:lnTo>
                  <a:lnTo>
                    <a:pt x="61" y="1438"/>
                  </a:lnTo>
                  <a:lnTo>
                    <a:pt x="76" y="1402"/>
                  </a:lnTo>
                  <a:lnTo>
                    <a:pt x="92" y="1366"/>
                  </a:lnTo>
                  <a:lnTo>
                    <a:pt x="108" y="1328"/>
                  </a:lnTo>
                  <a:lnTo>
                    <a:pt x="124" y="1290"/>
                  </a:lnTo>
                  <a:lnTo>
                    <a:pt x="141" y="1253"/>
                  </a:lnTo>
                  <a:lnTo>
                    <a:pt x="155" y="1216"/>
                  </a:lnTo>
                  <a:lnTo>
                    <a:pt x="170" y="1182"/>
                  </a:lnTo>
                  <a:lnTo>
                    <a:pt x="185" y="1149"/>
                  </a:lnTo>
                  <a:lnTo>
                    <a:pt x="197" y="1119"/>
                  </a:lnTo>
                  <a:lnTo>
                    <a:pt x="209" y="1092"/>
                  </a:lnTo>
                  <a:lnTo>
                    <a:pt x="219" y="1071"/>
                  </a:lnTo>
                  <a:lnTo>
                    <a:pt x="227" y="1054"/>
                  </a:lnTo>
                  <a:lnTo>
                    <a:pt x="239" y="1025"/>
                  </a:lnTo>
                  <a:lnTo>
                    <a:pt x="252" y="1003"/>
                  </a:lnTo>
                  <a:lnTo>
                    <a:pt x="265" y="985"/>
                  </a:lnTo>
                  <a:lnTo>
                    <a:pt x="280" y="970"/>
                  </a:lnTo>
                  <a:lnTo>
                    <a:pt x="296" y="959"/>
                  </a:lnTo>
                  <a:lnTo>
                    <a:pt x="315" y="951"/>
                  </a:lnTo>
                  <a:lnTo>
                    <a:pt x="339" y="946"/>
                  </a:lnTo>
                  <a:lnTo>
                    <a:pt x="367" y="943"/>
                  </a:lnTo>
                  <a:lnTo>
                    <a:pt x="400" y="942"/>
                  </a:lnTo>
                  <a:lnTo>
                    <a:pt x="791" y="942"/>
                  </a:lnTo>
                  <a:lnTo>
                    <a:pt x="752" y="846"/>
                  </a:lnTo>
                  <a:lnTo>
                    <a:pt x="715" y="757"/>
                  </a:lnTo>
                  <a:lnTo>
                    <a:pt x="681" y="674"/>
                  </a:lnTo>
                  <a:lnTo>
                    <a:pt x="649" y="596"/>
                  </a:lnTo>
                  <a:lnTo>
                    <a:pt x="620" y="525"/>
                  </a:lnTo>
                  <a:lnTo>
                    <a:pt x="593" y="459"/>
                  </a:lnTo>
                  <a:lnTo>
                    <a:pt x="568" y="399"/>
                  </a:lnTo>
                  <a:lnTo>
                    <a:pt x="545" y="344"/>
                  </a:lnTo>
                  <a:lnTo>
                    <a:pt x="525" y="294"/>
                  </a:lnTo>
                  <a:lnTo>
                    <a:pt x="512" y="261"/>
                  </a:lnTo>
                  <a:lnTo>
                    <a:pt x="503" y="233"/>
                  </a:lnTo>
                  <a:lnTo>
                    <a:pt x="496" y="208"/>
                  </a:lnTo>
                  <a:lnTo>
                    <a:pt x="493" y="185"/>
                  </a:lnTo>
                  <a:lnTo>
                    <a:pt x="491" y="164"/>
                  </a:lnTo>
                  <a:lnTo>
                    <a:pt x="494" y="136"/>
                  </a:lnTo>
                  <a:lnTo>
                    <a:pt x="502" y="109"/>
                  </a:lnTo>
                  <a:lnTo>
                    <a:pt x="514" y="84"/>
                  </a:lnTo>
                  <a:lnTo>
                    <a:pt x="531" y="60"/>
                  </a:lnTo>
                  <a:lnTo>
                    <a:pt x="552" y="41"/>
                  </a:lnTo>
                  <a:lnTo>
                    <a:pt x="577" y="24"/>
                  </a:lnTo>
                  <a:lnTo>
                    <a:pt x="606" y="12"/>
                  </a:lnTo>
                  <a:lnTo>
                    <a:pt x="638" y="3"/>
                  </a:lnTo>
                  <a:lnTo>
                    <a:pt x="6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799" noProof="0"/>
            </a:p>
          </p:txBody>
        </p:sp>
        <p:sp>
          <p:nvSpPr>
            <p:cNvPr id="30" name="Freeform 19">
              <a:extLst>
                <a:ext uri="{FF2B5EF4-FFF2-40B4-BE49-F238E27FC236}">
                  <a16:creationId xmlns:a16="http://schemas.microsoft.com/office/drawing/2014/main" id="{3F618AB4-83CF-415C-8F49-0455687A6BC8}"/>
                </a:ext>
              </a:extLst>
            </p:cNvPr>
            <p:cNvSpPr>
              <a:spLocks noEditPoints="1"/>
            </p:cNvSpPr>
            <p:nvPr userDrawn="1"/>
          </p:nvSpPr>
          <p:spPr bwMode="auto">
            <a:xfrm>
              <a:off x="8675674" y="541894"/>
              <a:ext cx="295349" cy="388616"/>
            </a:xfrm>
            <a:custGeom>
              <a:avLst/>
              <a:gdLst>
                <a:gd name="T0" fmla="*/ 372 w 1194"/>
                <a:gd name="T1" fmla="*/ 762 h 1572"/>
                <a:gd name="T2" fmla="*/ 594 w 1194"/>
                <a:gd name="T3" fmla="*/ 761 h 1572"/>
                <a:gd name="T4" fmla="*/ 678 w 1194"/>
                <a:gd name="T5" fmla="*/ 748 h 1572"/>
                <a:gd name="T6" fmla="*/ 742 w 1194"/>
                <a:gd name="T7" fmla="*/ 723 h 1572"/>
                <a:gd name="T8" fmla="*/ 789 w 1194"/>
                <a:gd name="T9" fmla="*/ 685 h 1572"/>
                <a:gd name="T10" fmla="*/ 818 w 1194"/>
                <a:gd name="T11" fmla="*/ 636 h 1572"/>
                <a:gd name="T12" fmla="*/ 834 w 1194"/>
                <a:gd name="T13" fmla="*/ 574 h 1572"/>
                <a:gd name="T14" fmla="*/ 834 w 1194"/>
                <a:gd name="T15" fmla="*/ 503 h 1572"/>
                <a:gd name="T16" fmla="*/ 818 w 1194"/>
                <a:gd name="T17" fmla="*/ 440 h 1572"/>
                <a:gd name="T18" fmla="*/ 789 w 1194"/>
                <a:gd name="T19" fmla="*/ 392 h 1572"/>
                <a:gd name="T20" fmla="*/ 742 w 1194"/>
                <a:gd name="T21" fmla="*/ 354 h 1572"/>
                <a:gd name="T22" fmla="*/ 678 w 1194"/>
                <a:gd name="T23" fmla="*/ 328 h 1572"/>
                <a:gd name="T24" fmla="*/ 594 w 1194"/>
                <a:gd name="T25" fmla="*/ 317 h 1572"/>
                <a:gd name="T26" fmla="*/ 372 w 1194"/>
                <a:gd name="T27" fmla="*/ 315 h 1572"/>
                <a:gd name="T28" fmla="*/ 572 w 1194"/>
                <a:gd name="T29" fmla="*/ 0 h 1572"/>
                <a:gd name="T30" fmla="*/ 707 w 1194"/>
                <a:gd name="T31" fmla="*/ 8 h 1572"/>
                <a:gd name="T32" fmla="*/ 825 w 1194"/>
                <a:gd name="T33" fmla="*/ 31 h 1572"/>
                <a:gd name="T34" fmla="*/ 927 w 1194"/>
                <a:gd name="T35" fmla="*/ 70 h 1572"/>
                <a:gd name="T36" fmla="*/ 1013 w 1194"/>
                <a:gd name="T37" fmla="*/ 123 h 1572"/>
                <a:gd name="T38" fmla="*/ 1082 w 1194"/>
                <a:gd name="T39" fmla="*/ 189 h 1572"/>
                <a:gd name="T40" fmla="*/ 1135 w 1194"/>
                <a:gd name="T41" fmla="*/ 268 h 1572"/>
                <a:gd name="T42" fmla="*/ 1173 w 1194"/>
                <a:gd name="T43" fmla="*/ 359 h 1572"/>
                <a:gd name="T44" fmla="*/ 1192 w 1194"/>
                <a:gd name="T45" fmla="*/ 461 h 1572"/>
                <a:gd name="T46" fmla="*/ 1194 w 1194"/>
                <a:gd name="T47" fmla="*/ 521 h 1572"/>
                <a:gd name="T48" fmla="*/ 1183 w 1194"/>
                <a:gd name="T49" fmla="*/ 641 h 1572"/>
                <a:gd name="T50" fmla="*/ 1150 w 1194"/>
                <a:gd name="T51" fmla="*/ 747 h 1572"/>
                <a:gd name="T52" fmla="*/ 1098 w 1194"/>
                <a:gd name="T53" fmla="*/ 840 h 1572"/>
                <a:gd name="T54" fmla="*/ 1029 w 1194"/>
                <a:gd name="T55" fmla="*/ 918 h 1572"/>
                <a:gd name="T56" fmla="*/ 948 w 1194"/>
                <a:gd name="T57" fmla="*/ 979 h 1572"/>
                <a:gd name="T58" fmla="*/ 853 w 1194"/>
                <a:gd name="T59" fmla="*/ 1026 h 1572"/>
                <a:gd name="T60" fmla="*/ 743 w 1194"/>
                <a:gd name="T61" fmla="*/ 1058 h 1572"/>
                <a:gd name="T62" fmla="*/ 616 w 1194"/>
                <a:gd name="T63" fmla="*/ 1073 h 1572"/>
                <a:gd name="T64" fmla="*/ 372 w 1194"/>
                <a:gd name="T65" fmla="*/ 1076 h 1572"/>
                <a:gd name="T66" fmla="*/ 0 w 1194"/>
                <a:gd name="T67"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4" h="1572">
                  <a:moveTo>
                    <a:pt x="372" y="315"/>
                  </a:moveTo>
                  <a:lnTo>
                    <a:pt x="372" y="762"/>
                  </a:lnTo>
                  <a:lnTo>
                    <a:pt x="543" y="762"/>
                  </a:lnTo>
                  <a:lnTo>
                    <a:pt x="594" y="761"/>
                  </a:lnTo>
                  <a:lnTo>
                    <a:pt x="638" y="756"/>
                  </a:lnTo>
                  <a:lnTo>
                    <a:pt x="678" y="748"/>
                  </a:lnTo>
                  <a:lnTo>
                    <a:pt x="713" y="737"/>
                  </a:lnTo>
                  <a:lnTo>
                    <a:pt x="742" y="723"/>
                  </a:lnTo>
                  <a:lnTo>
                    <a:pt x="768" y="704"/>
                  </a:lnTo>
                  <a:lnTo>
                    <a:pt x="789" y="685"/>
                  </a:lnTo>
                  <a:lnTo>
                    <a:pt x="804" y="662"/>
                  </a:lnTo>
                  <a:lnTo>
                    <a:pt x="818" y="636"/>
                  </a:lnTo>
                  <a:lnTo>
                    <a:pt x="828" y="607"/>
                  </a:lnTo>
                  <a:lnTo>
                    <a:pt x="834" y="574"/>
                  </a:lnTo>
                  <a:lnTo>
                    <a:pt x="836" y="538"/>
                  </a:lnTo>
                  <a:lnTo>
                    <a:pt x="834" y="503"/>
                  </a:lnTo>
                  <a:lnTo>
                    <a:pt x="828" y="470"/>
                  </a:lnTo>
                  <a:lnTo>
                    <a:pt x="818" y="440"/>
                  </a:lnTo>
                  <a:lnTo>
                    <a:pt x="804" y="414"/>
                  </a:lnTo>
                  <a:lnTo>
                    <a:pt x="789" y="392"/>
                  </a:lnTo>
                  <a:lnTo>
                    <a:pt x="768" y="372"/>
                  </a:lnTo>
                  <a:lnTo>
                    <a:pt x="742" y="354"/>
                  </a:lnTo>
                  <a:lnTo>
                    <a:pt x="713" y="340"/>
                  </a:lnTo>
                  <a:lnTo>
                    <a:pt x="678" y="328"/>
                  </a:lnTo>
                  <a:lnTo>
                    <a:pt x="638" y="320"/>
                  </a:lnTo>
                  <a:lnTo>
                    <a:pt x="594" y="317"/>
                  </a:lnTo>
                  <a:lnTo>
                    <a:pt x="543" y="315"/>
                  </a:lnTo>
                  <a:lnTo>
                    <a:pt x="372" y="315"/>
                  </a:lnTo>
                  <a:close/>
                  <a:moveTo>
                    <a:pt x="0" y="0"/>
                  </a:moveTo>
                  <a:lnTo>
                    <a:pt x="572" y="0"/>
                  </a:lnTo>
                  <a:lnTo>
                    <a:pt x="641" y="1"/>
                  </a:lnTo>
                  <a:lnTo>
                    <a:pt x="707" y="8"/>
                  </a:lnTo>
                  <a:lnTo>
                    <a:pt x="768" y="17"/>
                  </a:lnTo>
                  <a:lnTo>
                    <a:pt x="825" y="31"/>
                  </a:lnTo>
                  <a:lnTo>
                    <a:pt x="878" y="48"/>
                  </a:lnTo>
                  <a:lnTo>
                    <a:pt x="927" y="70"/>
                  </a:lnTo>
                  <a:lnTo>
                    <a:pt x="972" y="95"/>
                  </a:lnTo>
                  <a:lnTo>
                    <a:pt x="1013" y="123"/>
                  </a:lnTo>
                  <a:lnTo>
                    <a:pt x="1049" y="155"/>
                  </a:lnTo>
                  <a:lnTo>
                    <a:pt x="1082" y="189"/>
                  </a:lnTo>
                  <a:lnTo>
                    <a:pt x="1110" y="227"/>
                  </a:lnTo>
                  <a:lnTo>
                    <a:pt x="1135" y="268"/>
                  </a:lnTo>
                  <a:lnTo>
                    <a:pt x="1156" y="312"/>
                  </a:lnTo>
                  <a:lnTo>
                    <a:pt x="1173" y="359"/>
                  </a:lnTo>
                  <a:lnTo>
                    <a:pt x="1184" y="409"/>
                  </a:lnTo>
                  <a:lnTo>
                    <a:pt x="1192" y="461"/>
                  </a:lnTo>
                  <a:lnTo>
                    <a:pt x="1194" y="516"/>
                  </a:lnTo>
                  <a:lnTo>
                    <a:pt x="1194" y="521"/>
                  </a:lnTo>
                  <a:lnTo>
                    <a:pt x="1191" y="582"/>
                  </a:lnTo>
                  <a:lnTo>
                    <a:pt x="1183" y="641"/>
                  </a:lnTo>
                  <a:lnTo>
                    <a:pt x="1169" y="695"/>
                  </a:lnTo>
                  <a:lnTo>
                    <a:pt x="1150" y="747"/>
                  </a:lnTo>
                  <a:lnTo>
                    <a:pt x="1126" y="795"/>
                  </a:lnTo>
                  <a:lnTo>
                    <a:pt x="1098" y="840"/>
                  </a:lnTo>
                  <a:lnTo>
                    <a:pt x="1066" y="881"/>
                  </a:lnTo>
                  <a:lnTo>
                    <a:pt x="1029" y="918"/>
                  </a:lnTo>
                  <a:lnTo>
                    <a:pt x="990" y="951"/>
                  </a:lnTo>
                  <a:lnTo>
                    <a:pt x="948" y="979"/>
                  </a:lnTo>
                  <a:lnTo>
                    <a:pt x="903" y="1004"/>
                  </a:lnTo>
                  <a:lnTo>
                    <a:pt x="853" y="1026"/>
                  </a:lnTo>
                  <a:lnTo>
                    <a:pt x="800" y="1044"/>
                  </a:lnTo>
                  <a:lnTo>
                    <a:pt x="743" y="1058"/>
                  </a:lnTo>
                  <a:lnTo>
                    <a:pt x="681" y="1068"/>
                  </a:lnTo>
                  <a:lnTo>
                    <a:pt x="616" y="1073"/>
                  </a:lnTo>
                  <a:lnTo>
                    <a:pt x="546" y="1076"/>
                  </a:lnTo>
                  <a:lnTo>
                    <a:pt x="372" y="1076"/>
                  </a:lnTo>
                  <a:lnTo>
                    <a:pt x="372" y="1572"/>
                  </a:lnTo>
                  <a:lnTo>
                    <a:pt x="0" y="157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799" noProof="0"/>
            </a:p>
          </p:txBody>
        </p:sp>
      </p:grpSp>
      <p:sp>
        <p:nvSpPr>
          <p:cNvPr id="33" name="txtWMTD">
            <a:extLst>
              <a:ext uri="{FF2B5EF4-FFF2-40B4-BE49-F238E27FC236}">
                <a16:creationId xmlns:a16="http://schemas.microsoft.com/office/drawing/2014/main" id="{64C4F3BF-EBCF-457D-9679-4C2E9EFF114B}"/>
              </a:ext>
            </a:extLst>
          </p:cNvPr>
          <p:cNvSpPr txBox="1">
            <a:spLocks/>
          </p:cNvSpPr>
          <p:nvPr userDrawn="1"/>
        </p:nvSpPr>
        <p:spPr>
          <a:xfrm>
            <a:off x="4792720" y="5975742"/>
            <a:ext cx="2651841" cy="420908"/>
          </a:xfrm>
          <a:prstGeom prst="rect">
            <a:avLst/>
          </a:prstGeom>
        </p:spPr>
        <p:txBody>
          <a:bodyPr vert="horz" wrap="square" lIns="0" tIns="45708" rIns="91416" bIns="45708" rtlCol="0">
            <a:noAutofit/>
          </a:bodyPr>
          <a:lstStyle/>
          <a:p>
            <a:pPr>
              <a:spcAft>
                <a:spcPts val="0"/>
              </a:spcAft>
            </a:pPr>
            <a:r>
              <a:rPr lang="nl-NL" sz="1200" b="1" noProof="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spcAft>
                <a:spcPts val="0"/>
              </a:spcAft>
            </a:pPr>
            <a:r>
              <a:rPr lang="nl-NL" sz="1000" noProof="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Tree>
    <p:extLst>
      <p:ext uri="{BB962C8B-B14F-4D97-AF65-F5344CB8AC3E}">
        <p14:creationId xmlns:p14="http://schemas.microsoft.com/office/powerpoint/2010/main" val="368590970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95E3DB-ADDE-7F49-8AF5-731AB136111C}"/>
              </a:ext>
            </a:extLst>
          </p:cNvPr>
          <p:cNvSpPr>
            <a:spLocks noGrp="1"/>
          </p:cNvSpPr>
          <p:nvPr>
            <p:ph type="title"/>
          </p:nvPr>
        </p:nvSpPr>
        <p:spPr>
          <a:xfrm>
            <a:off x="695325" y="365125"/>
            <a:ext cx="1080135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342569B-2C8B-7B4A-BC12-BFE3ABDD96E5}"/>
              </a:ext>
            </a:extLst>
          </p:cNvPr>
          <p:cNvSpPr>
            <a:spLocks noGrp="1"/>
          </p:cNvSpPr>
          <p:nvPr>
            <p:ph type="body" idx="1"/>
          </p:nvPr>
        </p:nvSpPr>
        <p:spPr>
          <a:xfrm>
            <a:off x="695325"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DE58E1D-0DC8-7849-9D52-38085426C1F2}"/>
              </a:ext>
            </a:extLst>
          </p:cNvPr>
          <p:cNvSpPr>
            <a:spLocks noGrp="1"/>
          </p:cNvSpPr>
          <p:nvPr>
            <p:ph sz="half" idx="2"/>
          </p:nvPr>
        </p:nvSpPr>
        <p:spPr>
          <a:xfrm>
            <a:off x="695325" y="2671761"/>
            <a:ext cx="5157787" cy="294195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2E8C132C-BA0C-0648-B256-640E97CC7C6D}"/>
              </a:ext>
            </a:extLst>
          </p:cNvPr>
          <p:cNvSpPr>
            <a:spLocks noGrp="1"/>
          </p:cNvSpPr>
          <p:nvPr>
            <p:ph type="body" sz="quarter" idx="3"/>
          </p:nvPr>
        </p:nvSpPr>
        <p:spPr>
          <a:xfrm>
            <a:off x="6313487"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15FE6EE-E6F2-CC43-8707-4CD65BB4B96D}"/>
              </a:ext>
            </a:extLst>
          </p:cNvPr>
          <p:cNvSpPr>
            <a:spLocks noGrp="1"/>
          </p:cNvSpPr>
          <p:nvPr>
            <p:ph sz="quarter" idx="4"/>
          </p:nvPr>
        </p:nvSpPr>
        <p:spPr>
          <a:xfrm>
            <a:off x="6313487" y="2671762"/>
            <a:ext cx="5183188" cy="29419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9FD64F4-F595-1345-8735-B74C991F65DB}"/>
              </a:ext>
            </a:extLst>
          </p:cNvPr>
          <p:cNvSpPr>
            <a:spLocks noGrp="1"/>
          </p:cNvSpPr>
          <p:nvPr>
            <p:ph type="dt" sz="half" idx="10"/>
          </p:nvPr>
        </p:nvSpPr>
        <p:spPr/>
        <p:txBody>
          <a:bodyPr/>
          <a:lstStyle/>
          <a:p>
            <a:fld id="{4C50F248-6CDF-9F49-890A-C7A180C0C11F}" type="datetime1">
              <a:rPr lang="nl-NL" smtClean="0"/>
              <a:t>6-3-2025</a:t>
            </a:fld>
            <a:endParaRPr lang="nl-NL"/>
          </a:p>
        </p:txBody>
      </p:sp>
      <p:sp>
        <p:nvSpPr>
          <p:cNvPr id="8" name="Tijdelijke aanduiding voor voettekst 7">
            <a:extLst>
              <a:ext uri="{FF2B5EF4-FFF2-40B4-BE49-F238E27FC236}">
                <a16:creationId xmlns:a16="http://schemas.microsoft.com/office/drawing/2014/main" id="{83ADC4A8-44EA-7540-ABD9-7AD2868A6AE1}"/>
              </a:ext>
            </a:extLst>
          </p:cNvPr>
          <p:cNvSpPr>
            <a:spLocks noGrp="1"/>
          </p:cNvSpPr>
          <p:nvPr>
            <p:ph type="ftr" sz="quarter" idx="11"/>
          </p:nvPr>
        </p:nvSpPr>
        <p:spPr/>
        <p:txBody>
          <a:bodyPr/>
          <a:lstStyle/>
          <a:p>
            <a:r>
              <a:rPr lang="nl-NL"/>
              <a:t>Voettekst</a:t>
            </a:r>
          </a:p>
        </p:txBody>
      </p:sp>
      <p:sp>
        <p:nvSpPr>
          <p:cNvPr id="9" name="Tijdelijke aanduiding voor dianummer 8">
            <a:extLst>
              <a:ext uri="{FF2B5EF4-FFF2-40B4-BE49-F238E27FC236}">
                <a16:creationId xmlns:a16="http://schemas.microsoft.com/office/drawing/2014/main" id="{D2E8274E-F1FB-DC48-9F94-717E70A2C4BE}"/>
              </a:ext>
            </a:extLst>
          </p:cNvPr>
          <p:cNvSpPr>
            <a:spLocks noGrp="1"/>
          </p:cNvSpPr>
          <p:nvPr>
            <p:ph type="sldNum" sz="quarter" idx="12"/>
          </p:nvPr>
        </p:nvSpPr>
        <p:spPr/>
        <p:txBody>
          <a:bodyPr/>
          <a:lstStyle/>
          <a:p>
            <a:fld id="{8ED0CDDB-2613-0B4B-9B95-1AD4415565A7}" type="slidenum">
              <a:rPr lang="nl-NL" smtClean="0"/>
              <a:t>‹nr.›</a:t>
            </a:fld>
            <a:endParaRPr lang="nl-NL"/>
          </a:p>
        </p:txBody>
      </p:sp>
      <p:pic>
        <p:nvPicPr>
          <p:cNvPr id="10" name="Afbeelding 9">
            <a:extLst>
              <a:ext uri="{FF2B5EF4-FFF2-40B4-BE49-F238E27FC236}">
                <a16:creationId xmlns:a16="http://schemas.microsoft.com/office/drawing/2014/main" id="{39866BE0-69F8-B940-A19D-527AC13D37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638" y="6116176"/>
            <a:ext cx="2874984" cy="678484"/>
          </a:xfrm>
          <a:prstGeom prst="rect">
            <a:avLst/>
          </a:prstGeom>
        </p:spPr>
      </p:pic>
      <p:cxnSp>
        <p:nvCxnSpPr>
          <p:cNvPr id="11" name="Rechte verbindingslijn 10">
            <a:extLst>
              <a:ext uri="{FF2B5EF4-FFF2-40B4-BE49-F238E27FC236}">
                <a16:creationId xmlns:a16="http://schemas.microsoft.com/office/drawing/2014/main" id="{319084DB-1E3B-E346-909C-91F3114F0578}"/>
              </a:ext>
            </a:extLst>
          </p:cNvPr>
          <p:cNvCxnSpPr>
            <a:cxnSpLocks/>
          </p:cNvCxnSpPr>
          <p:nvPr userDrawn="1"/>
        </p:nvCxnSpPr>
        <p:spPr>
          <a:xfrm>
            <a:off x="695325" y="6053808"/>
            <a:ext cx="10801350" cy="0"/>
          </a:xfrm>
          <a:prstGeom prst="line">
            <a:avLst/>
          </a:prstGeom>
          <a:ln w="19050">
            <a:solidFill>
              <a:srgbClr val="FF7C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806210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115884-C845-DD44-B6FC-856CE6B59CE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F128D6E-9B87-B145-9040-4E132E510333}"/>
              </a:ext>
            </a:extLst>
          </p:cNvPr>
          <p:cNvSpPr>
            <a:spLocks noGrp="1"/>
          </p:cNvSpPr>
          <p:nvPr>
            <p:ph type="dt" sz="half" idx="10"/>
          </p:nvPr>
        </p:nvSpPr>
        <p:spPr/>
        <p:txBody>
          <a:bodyPr/>
          <a:lstStyle/>
          <a:p>
            <a:fld id="{A9B6669D-4E81-6742-83E9-A4B8EEFA0865}" type="datetime1">
              <a:rPr lang="nl-NL" smtClean="0"/>
              <a:t>6-3-2025</a:t>
            </a:fld>
            <a:endParaRPr lang="nl-NL"/>
          </a:p>
        </p:txBody>
      </p:sp>
      <p:sp>
        <p:nvSpPr>
          <p:cNvPr id="4" name="Tijdelijke aanduiding voor voettekst 3">
            <a:extLst>
              <a:ext uri="{FF2B5EF4-FFF2-40B4-BE49-F238E27FC236}">
                <a16:creationId xmlns:a16="http://schemas.microsoft.com/office/drawing/2014/main" id="{B736A8D7-9853-4F4F-82C7-2771ABCB0E23}"/>
              </a:ext>
            </a:extLst>
          </p:cNvPr>
          <p:cNvSpPr>
            <a:spLocks noGrp="1"/>
          </p:cNvSpPr>
          <p:nvPr>
            <p:ph type="ftr" sz="quarter" idx="11"/>
          </p:nvPr>
        </p:nvSpPr>
        <p:spPr/>
        <p:txBody>
          <a:bodyPr/>
          <a:lstStyle/>
          <a:p>
            <a:r>
              <a:rPr lang="nl-NL"/>
              <a:t>Voettekst</a:t>
            </a:r>
          </a:p>
        </p:txBody>
      </p:sp>
      <p:sp>
        <p:nvSpPr>
          <p:cNvPr id="5" name="Tijdelijke aanduiding voor dianummer 4">
            <a:extLst>
              <a:ext uri="{FF2B5EF4-FFF2-40B4-BE49-F238E27FC236}">
                <a16:creationId xmlns:a16="http://schemas.microsoft.com/office/drawing/2014/main" id="{828DA280-0EFF-E047-83CA-BF3FADD2CEB1}"/>
              </a:ext>
            </a:extLst>
          </p:cNvPr>
          <p:cNvSpPr>
            <a:spLocks noGrp="1"/>
          </p:cNvSpPr>
          <p:nvPr>
            <p:ph type="sldNum" sz="quarter" idx="12"/>
          </p:nvPr>
        </p:nvSpPr>
        <p:spPr/>
        <p:txBody>
          <a:bodyPr/>
          <a:lstStyle/>
          <a:p>
            <a:fld id="{8ED0CDDB-2613-0B4B-9B95-1AD4415565A7}" type="slidenum">
              <a:rPr lang="nl-NL" smtClean="0"/>
              <a:t>‹nr.›</a:t>
            </a:fld>
            <a:endParaRPr lang="nl-NL"/>
          </a:p>
        </p:txBody>
      </p:sp>
      <p:pic>
        <p:nvPicPr>
          <p:cNvPr id="6" name="Afbeelding 5">
            <a:extLst>
              <a:ext uri="{FF2B5EF4-FFF2-40B4-BE49-F238E27FC236}">
                <a16:creationId xmlns:a16="http://schemas.microsoft.com/office/drawing/2014/main" id="{45E3C2F7-916A-C04B-99C5-EFD6148AFF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638" y="6116176"/>
            <a:ext cx="2874984" cy="678484"/>
          </a:xfrm>
          <a:prstGeom prst="rect">
            <a:avLst/>
          </a:prstGeom>
        </p:spPr>
      </p:pic>
      <p:cxnSp>
        <p:nvCxnSpPr>
          <p:cNvPr id="7" name="Rechte verbindingslijn 6">
            <a:extLst>
              <a:ext uri="{FF2B5EF4-FFF2-40B4-BE49-F238E27FC236}">
                <a16:creationId xmlns:a16="http://schemas.microsoft.com/office/drawing/2014/main" id="{D5364C78-555E-874A-B42C-3D3BAFD05842}"/>
              </a:ext>
            </a:extLst>
          </p:cNvPr>
          <p:cNvCxnSpPr>
            <a:cxnSpLocks/>
          </p:cNvCxnSpPr>
          <p:nvPr userDrawn="1"/>
        </p:nvCxnSpPr>
        <p:spPr>
          <a:xfrm>
            <a:off x="695325" y="6053808"/>
            <a:ext cx="10801350" cy="0"/>
          </a:xfrm>
          <a:prstGeom prst="line">
            <a:avLst/>
          </a:prstGeom>
          <a:ln w="19050">
            <a:solidFill>
              <a:srgbClr val="FF7C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726019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slideLayout" Target="../slideLayouts/slideLayout52.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42" Type="http://schemas.openxmlformats.org/officeDocument/2006/relationships/slideLayout" Target="../slideLayouts/slideLayout55.xml"/><Relationship Id="rId47" Type="http://schemas.openxmlformats.org/officeDocument/2006/relationships/slideLayout" Target="../slideLayouts/slideLayout60.xml"/><Relationship Id="rId50" Type="http://schemas.openxmlformats.org/officeDocument/2006/relationships/slideLayout" Target="../slideLayouts/slideLayout63.xml"/><Relationship Id="rId55" Type="http://schemas.openxmlformats.org/officeDocument/2006/relationships/slideLayout" Target="../slideLayouts/slideLayout68.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9" Type="http://schemas.openxmlformats.org/officeDocument/2006/relationships/slideLayout" Target="../slideLayouts/slideLayout42.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slideLayout" Target="../slideLayouts/slideLayout53.xml"/><Relationship Id="rId45" Type="http://schemas.openxmlformats.org/officeDocument/2006/relationships/slideLayout" Target="../slideLayouts/slideLayout58.xml"/><Relationship Id="rId53" Type="http://schemas.openxmlformats.org/officeDocument/2006/relationships/slideLayout" Target="../slideLayouts/slideLayout66.xml"/><Relationship Id="rId58" Type="http://schemas.openxmlformats.org/officeDocument/2006/relationships/slideLayout" Target="../slideLayouts/slideLayout71.xml"/><Relationship Id="rId5" Type="http://schemas.openxmlformats.org/officeDocument/2006/relationships/slideLayout" Target="../slideLayouts/slideLayout18.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43" Type="http://schemas.openxmlformats.org/officeDocument/2006/relationships/slideLayout" Target="../slideLayouts/slideLayout56.xml"/><Relationship Id="rId48" Type="http://schemas.openxmlformats.org/officeDocument/2006/relationships/slideLayout" Target="../slideLayouts/slideLayout61.xml"/><Relationship Id="rId56" Type="http://schemas.openxmlformats.org/officeDocument/2006/relationships/slideLayout" Target="../slideLayouts/slideLayout69.xml"/><Relationship Id="rId8" Type="http://schemas.openxmlformats.org/officeDocument/2006/relationships/slideLayout" Target="../slideLayouts/slideLayout21.xml"/><Relationship Id="rId51" Type="http://schemas.openxmlformats.org/officeDocument/2006/relationships/slideLayout" Target="../slideLayouts/slideLayout64.xml"/><Relationship Id="rId3" Type="http://schemas.openxmlformats.org/officeDocument/2006/relationships/slideLayout" Target="../slideLayouts/slideLayout16.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46" Type="http://schemas.openxmlformats.org/officeDocument/2006/relationships/slideLayout" Target="../slideLayouts/slideLayout59.xml"/><Relationship Id="rId59" Type="http://schemas.openxmlformats.org/officeDocument/2006/relationships/theme" Target="../theme/theme2.xml"/><Relationship Id="rId20" Type="http://schemas.openxmlformats.org/officeDocument/2006/relationships/slideLayout" Target="../slideLayouts/slideLayout33.xml"/><Relationship Id="rId41" Type="http://schemas.openxmlformats.org/officeDocument/2006/relationships/slideLayout" Target="../slideLayouts/slideLayout54.xml"/><Relationship Id="rId54" Type="http://schemas.openxmlformats.org/officeDocument/2006/relationships/slideLayout" Target="../slideLayouts/slideLayout67.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49" Type="http://schemas.openxmlformats.org/officeDocument/2006/relationships/slideLayout" Target="../slideLayouts/slideLayout62.xml"/><Relationship Id="rId57" Type="http://schemas.openxmlformats.org/officeDocument/2006/relationships/slideLayout" Target="../slideLayouts/slideLayout70.xml"/><Relationship Id="rId10" Type="http://schemas.openxmlformats.org/officeDocument/2006/relationships/slideLayout" Target="../slideLayouts/slideLayout23.xml"/><Relationship Id="rId31" Type="http://schemas.openxmlformats.org/officeDocument/2006/relationships/slideLayout" Target="../slideLayouts/slideLayout44.xml"/><Relationship Id="rId44" Type="http://schemas.openxmlformats.org/officeDocument/2006/relationships/slideLayout" Target="../slideLayouts/slideLayout57.xml"/><Relationship Id="rId52"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F9BB76A-C11F-9248-94CD-78303ACB5A33}"/>
              </a:ext>
            </a:extLst>
          </p:cNvPr>
          <p:cNvSpPr>
            <a:spLocks noGrp="1"/>
          </p:cNvSpPr>
          <p:nvPr>
            <p:ph type="title"/>
          </p:nvPr>
        </p:nvSpPr>
        <p:spPr>
          <a:xfrm>
            <a:off x="695325" y="365125"/>
            <a:ext cx="10801350" cy="1325563"/>
          </a:xfrm>
          <a:prstGeom prst="rect">
            <a:avLst/>
          </a:prstGeom>
        </p:spPr>
        <p:txBody>
          <a:bodyPr vert="horz" lIns="0" tIns="0" rIns="0" bIns="0" rtlCol="0" anchor="t" anchorCtr="0">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400480F-591A-5B49-B657-87296A49E14F}"/>
              </a:ext>
            </a:extLst>
          </p:cNvPr>
          <p:cNvSpPr>
            <a:spLocks noGrp="1"/>
          </p:cNvSpPr>
          <p:nvPr>
            <p:ph type="body" idx="1"/>
          </p:nvPr>
        </p:nvSpPr>
        <p:spPr>
          <a:xfrm>
            <a:off x="695325" y="1847850"/>
            <a:ext cx="10801350" cy="4351338"/>
          </a:xfrm>
          <a:prstGeom prst="rect">
            <a:avLst/>
          </a:prstGeom>
        </p:spPr>
        <p:txBody>
          <a:bodyPr vert="horz" lIns="0" tIns="0" rIns="0" bIns="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F5BA774-21DD-9A47-83FA-480A41D00C61}"/>
              </a:ext>
            </a:extLst>
          </p:cNvPr>
          <p:cNvSpPr>
            <a:spLocks noGrp="1"/>
          </p:cNvSpPr>
          <p:nvPr>
            <p:ph type="dt" sz="half" idx="2"/>
          </p:nvPr>
        </p:nvSpPr>
        <p:spPr>
          <a:xfrm>
            <a:off x="9577086" y="6310719"/>
            <a:ext cx="944302" cy="365125"/>
          </a:xfrm>
          <a:prstGeom prst="rect">
            <a:avLst/>
          </a:prstGeom>
        </p:spPr>
        <p:txBody>
          <a:bodyPr vert="horz" lIns="0" tIns="0" rIns="0" bIns="0" rtlCol="0" anchor="ctr" anchorCtr="0"/>
          <a:lstStyle>
            <a:lvl1pPr algn="l">
              <a:defRPr sz="1000" b="0" i="0">
                <a:solidFill>
                  <a:srgbClr val="062554"/>
                </a:solidFill>
                <a:latin typeface="Verdana" panose="020B0604030504040204" pitchFamily="34" charset="0"/>
                <a:ea typeface="Verdana" panose="020B0604030504040204" pitchFamily="34" charset="0"/>
                <a:cs typeface="Verdana" panose="020B0604030504040204" pitchFamily="34" charset="0"/>
              </a:defRPr>
            </a:lvl1pPr>
          </a:lstStyle>
          <a:p>
            <a:fld id="{3A755A57-F14B-6F46-88CC-13D196A23529}" type="datetime1">
              <a:rPr lang="nl-NL" smtClean="0"/>
              <a:pPr/>
              <a:t>6-3-2025</a:t>
            </a:fld>
            <a:endParaRPr lang="nl-NL"/>
          </a:p>
        </p:txBody>
      </p:sp>
      <p:sp>
        <p:nvSpPr>
          <p:cNvPr id="5" name="Tijdelijke aanduiding voor voettekst 4">
            <a:extLst>
              <a:ext uri="{FF2B5EF4-FFF2-40B4-BE49-F238E27FC236}">
                <a16:creationId xmlns:a16="http://schemas.microsoft.com/office/drawing/2014/main" id="{AB8A31A5-5C5D-DD4E-ADD2-6C7160FDCD00}"/>
              </a:ext>
            </a:extLst>
          </p:cNvPr>
          <p:cNvSpPr>
            <a:spLocks noGrp="1"/>
          </p:cNvSpPr>
          <p:nvPr>
            <p:ph type="ftr" sz="quarter" idx="3"/>
          </p:nvPr>
        </p:nvSpPr>
        <p:spPr>
          <a:xfrm>
            <a:off x="3935413" y="6310312"/>
            <a:ext cx="5405357" cy="365125"/>
          </a:xfrm>
          <a:prstGeom prst="rect">
            <a:avLst/>
          </a:prstGeom>
        </p:spPr>
        <p:txBody>
          <a:bodyPr vert="horz" lIns="0" tIns="0" rIns="0" bIns="0" rtlCol="0" anchor="ctr"/>
          <a:lstStyle>
            <a:lvl1pPr algn="l">
              <a:defRPr sz="1000" b="0" i="0">
                <a:solidFill>
                  <a:srgbClr val="062554"/>
                </a:solidFill>
                <a:latin typeface="Verdana" panose="020B0604030504040204" pitchFamily="34" charset="0"/>
                <a:ea typeface="Verdana" panose="020B0604030504040204" pitchFamily="34" charset="0"/>
                <a:cs typeface="Verdana" panose="020B0604030504040204" pitchFamily="34" charset="0"/>
              </a:defRPr>
            </a:lvl1pPr>
          </a:lstStyle>
          <a:p>
            <a:r>
              <a:rPr lang="nl-NL"/>
              <a:t>Voettekst</a:t>
            </a:r>
          </a:p>
        </p:txBody>
      </p:sp>
      <p:sp>
        <p:nvSpPr>
          <p:cNvPr id="6" name="Tijdelijke aanduiding voor dianummer 5">
            <a:extLst>
              <a:ext uri="{FF2B5EF4-FFF2-40B4-BE49-F238E27FC236}">
                <a16:creationId xmlns:a16="http://schemas.microsoft.com/office/drawing/2014/main" id="{75E82B1D-2F16-204A-AC6F-50D0D672535C}"/>
              </a:ext>
            </a:extLst>
          </p:cNvPr>
          <p:cNvSpPr>
            <a:spLocks noGrp="1"/>
          </p:cNvSpPr>
          <p:nvPr>
            <p:ph type="sldNum" sz="quarter" idx="4"/>
          </p:nvPr>
        </p:nvSpPr>
        <p:spPr>
          <a:xfrm>
            <a:off x="10757705" y="6272855"/>
            <a:ext cx="738970" cy="365125"/>
          </a:xfrm>
          <a:prstGeom prst="rect">
            <a:avLst/>
          </a:prstGeom>
        </p:spPr>
        <p:txBody>
          <a:bodyPr vert="horz" lIns="0" tIns="0" rIns="0" bIns="0" rtlCol="0" anchor="ctr"/>
          <a:lstStyle>
            <a:lvl1pPr algn="r">
              <a:defRPr sz="1800" b="0" i="0">
                <a:solidFill>
                  <a:srgbClr val="062554"/>
                </a:solidFill>
                <a:latin typeface="Verdana" panose="020B0604030504040204" pitchFamily="34" charset="0"/>
                <a:ea typeface="Verdana" panose="020B0604030504040204" pitchFamily="34" charset="0"/>
                <a:cs typeface="Verdana" panose="020B0604030504040204" pitchFamily="34" charset="0"/>
              </a:defRPr>
            </a:lvl1pPr>
          </a:lstStyle>
          <a:p>
            <a:fld id="{8ED0CDDB-2613-0B4B-9B95-1AD4415565A7}" type="slidenum">
              <a:rPr lang="nl-NL" smtClean="0"/>
              <a:pPr/>
              <a:t>‹nr.›</a:t>
            </a:fld>
            <a:endParaRPr lang="nl-NL"/>
          </a:p>
        </p:txBody>
      </p:sp>
    </p:spTree>
    <p:extLst>
      <p:ext uri="{BB962C8B-B14F-4D97-AF65-F5344CB8AC3E}">
        <p14:creationId xmlns:p14="http://schemas.microsoft.com/office/powerpoint/2010/main" val="35178316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p:txStyles>
    <p:titleStyle>
      <a:lvl1pPr algn="l" defTabSz="914400" rtl="0" eaLnBrk="1" latinLnBrk="0" hangingPunct="1">
        <a:lnSpc>
          <a:spcPct val="90000"/>
        </a:lnSpc>
        <a:spcBef>
          <a:spcPct val="0"/>
        </a:spcBef>
        <a:buNone/>
        <a:defRPr sz="3600" b="1" i="0" kern="1200">
          <a:solidFill>
            <a:srgbClr val="FF7C00"/>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62554"/>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7C00"/>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62554"/>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62554"/>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62554"/>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7242">
          <p15:clr>
            <a:srgbClr val="F26B43"/>
          </p15:clr>
        </p15:guide>
        <p15:guide id="3" pos="438">
          <p15:clr>
            <a:srgbClr val="F26B43"/>
          </p15:clr>
        </p15:guide>
        <p15:guide id="4" orient="horz" pos="2160">
          <p15:clr>
            <a:srgbClr val="F26B43"/>
          </p15:clr>
        </p15:guide>
        <p15:guide id="5" orient="horz" pos="232">
          <p15:clr>
            <a:srgbClr val="F26B43"/>
          </p15:clr>
        </p15:guide>
        <p15:guide id="6" orient="horz" pos="3816">
          <p15:clr>
            <a:srgbClr val="F26B43"/>
          </p15:clr>
        </p15:guide>
        <p15:guide id="7" pos="2479">
          <p15:clr>
            <a:srgbClr val="F26B43"/>
          </p15:clr>
        </p15:guide>
        <p15:guide id="9" orient="horz" pos="411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
        <p:nvSpPr>
          <p:cNvPr id="12" name="shpShadedBackground" hidden="1">
            <a:extLst>
              <a:ext uri="{FF2B5EF4-FFF2-40B4-BE49-F238E27FC236}">
                <a16:creationId xmlns:a16="http://schemas.microsoft.com/office/drawing/2014/main" id="{989FE644-B848-412D-A3D7-B2401B8D817F}"/>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03904" tIns="51951" rIns="103904" bIns="51951" rtlCol="0" anchor="ctr"/>
          <a:lstStyle/>
          <a:p>
            <a:pPr algn="ctr"/>
            <a:endParaRPr lang="en-GB" sz="1799"/>
          </a:p>
        </p:txBody>
      </p:sp>
      <p:sp>
        <p:nvSpPr>
          <p:cNvPr id="2" name="Title Placeholder 1"/>
          <p:cNvSpPr>
            <a:spLocks noGrp="1"/>
          </p:cNvSpPr>
          <p:nvPr>
            <p:ph type="title"/>
          </p:nvPr>
        </p:nvSpPr>
        <p:spPr>
          <a:xfrm>
            <a:off x="737578" y="593913"/>
            <a:ext cx="10719777" cy="711013"/>
          </a:xfrm>
          <a:prstGeom prst="rect">
            <a:avLst/>
          </a:prstGeom>
        </p:spPr>
        <p:txBody>
          <a:bodyPr vert="horz" lIns="0" tIns="0" rIns="103931" bIns="0" rtlCol="0" anchor="t">
            <a:noAutofit/>
          </a:bodyPr>
          <a:lstStyle/>
          <a:p>
            <a:r>
              <a:rPr lang="nl-NL" noProof="0"/>
              <a:t>Click to edit master title style</a:t>
            </a:r>
          </a:p>
        </p:txBody>
      </p:sp>
      <p:sp>
        <p:nvSpPr>
          <p:cNvPr id="3" name="Text Placeholder 2"/>
          <p:cNvSpPr>
            <a:spLocks noGrp="1"/>
          </p:cNvSpPr>
          <p:nvPr>
            <p:ph type="body" idx="1"/>
          </p:nvPr>
        </p:nvSpPr>
        <p:spPr>
          <a:xfrm>
            <a:off x="737577" y="1520826"/>
            <a:ext cx="10719777" cy="4645025"/>
          </a:xfrm>
          <a:prstGeom prst="rect">
            <a:avLst/>
          </a:prstGeom>
        </p:spPr>
        <p:txBody>
          <a:bodyPr vert="horz" lIns="0" tIns="0" rIns="0" bIns="0" rtlCol="0">
            <a:noAutofit/>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a:p>
            <a:pPr lvl="5"/>
            <a:r>
              <a:rPr lang="nl-NL" noProof="0"/>
              <a:t>Sixth level</a:t>
            </a:r>
          </a:p>
          <a:p>
            <a:pPr lvl="6"/>
            <a:r>
              <a:rPr lang="nl-NL" noProof="0"/>
              <a:t>Seventh level</a:t>
            </a:r>
          </a:p>
          <a:p>
            <a:pPr lvl="7"/>
            <a:r>
              <a:rPr lang="nl-NL" noProof="0"/>
              <a:t>Eighth level</a:t>
            </a:r>
          </a:p>
          <a:p>
            <a:pPr lvl="8"/>
            <a:r>
              <a:rPr lang="nl-NL" noProof="0"/>
              <a:t>Ninth level</a:t>
            </a:r>
          </a:p>
        </p:txBody>
      </p:sp>
      <p:sp>
        <p:nvSpPr>
          <p:cNvPr id="10" name="plcSlideNumber"/>
          <p:cNvSpPr>
            <a:spLocks noGrp="1"/>
          </p:cNvSpPr>
          <p:nvPr userDrawn="1"/>
        </p:nvSpPr>
        <p:spPr>
          <a:xfrm>
            <a:off x="5667222" y="6543531"/>
            <a:ext cx="857555" cy="211454"/>
          </a:xfrm>
          <a:prstGeom prst="rect">
            <a:avLst/>
          </a:prstGeom>
        </p:spPr>
        <p:txBody>
          <a:bodyPr vert="horz" lIns="0" tIns="51951" rIns="0" bIns="51951"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764D758-178E-4044-96D2-948E9A9D94EB}" type="slidenum">
              <a:rPr lang="nl-NL" sz="1100" noProof="0" smtClean="0">
                <a:solidFill>
                  <a:srgbClr val="9AB1C5"/>
                </a:solidFill>
              </a:rPr>
              <a:pPr algn="ctr"/>
              <a:t>‹nr.›</a:t>
            </a:fld>
            <a:endParaRPr lang="nl-NL" sz="1100" noProof="0">
              <a:solidFill>
                <a:srgbClr val="9AB1C5"/>
              </a:solidFill>
            </a:endParaRPr>
          </a:p>
        </p:txBody>
      </p:sp>
      <p:sp>
        <p:nvSpPr>
          <p:cNvPr id="7" name="txtSecureMarker2" hidden="1"/>
          <p:cNvSpPr txBox="1"/>
          <p:nvPr userDrawn="1"/>
        </p:nvSpPr>
        <p:spPr>
          <a:xfrm>
            <a:off x="3761256" y="6530086"/>
            <a:ext cx="4669488" cy="304929"/>
          </a:xfrm>
          <a:prstGeom prst="rect">
            <a:avLst/>
          </a:prstGeom>
          <a:solidFill>
            <a:schemeClr val="bg1"/>
          </a:solidFill>
        </p:spPr>
        <p:txBody>
          <a:bodyPr wrap="square" lIns="103904" tIns="51951" rIns="103904" bIns="51951" rtlCol="0">
            <a:spAutoFit/>
          </a:bodyPr>
          <a:lstStyle/>
          <a:p>
            <a:pPr algn="ctr"/>
            <a:r>
              <a:rPr lang="en-GB" sz="1300">
                <a:solidFill>
                  <a:srgbClr val="000000"/>
                </a:solidFill>
              </a:rPr>
              <a:t>SC</a:t>
            </a:r>
            <a:r>
              <a:rPr lang="en-GB" sz="1300" baseline="0">
                <a:solidFill>
                  <a:srgbClr val="000000"/>
                </a:solidFill>
              </a:rPr>
              <a:t> TEXT GOES HERE</a:t>
            </a:r>
            <a:endParaRPr lang="en-GB" sz="1300">
              <a:solidFill>
                <a:srgbClr val="000000"/>
              </a:solidFill>
            </a:endParaRPr>
          </a:p>
        </p:txBody>
      </p:sp>
      <p:sp>
        <p:nvSpPr>
          <p:cNvPr id="11" name="txtSecureMarker1" hidden="1"/>
          <p:cNvSpPr txBox="1"/>
          <p:nvPr userDrawn="1"/>
        </p:nvSpPr>
        <p:spPr>
          <a:xfrm>
            <a:off x="3761256" y="35252"/>
            <a:ext cx="4669488" cy="304929"/>
          </a:xfrm>
          <a:prstGeom prst="rect">
            <a:avLst/>
          </a:prstGeom>
          <a:solidFill>
            <a:schemeClr val="bg1"/>
          </a:solidFill>
        </p:spPr>
        <p:txBody>
          <a:bodyPr wrap="square" lIns="103904" tIns="51951" rIns="103904" bIns="51951" rtlCol="0">
            <a:spAutoFit/>
          </a:bodyPr>
          <a:lstStyle/>
          <a:p>
            <a:pPr algn="ctr"/>
            <a:r>
              <a:rPr lang="en-GB" sz="1300">
                <a:solidFill>
                  <a:srgbClr val="000000"/>
                </a:solidFill>
              </a:rPr>
              <a:t>SC</a:t>
            </a:r>
            <a:r>
              <a:rPr lang="en-GB" sz="1300" baseline="0">
                <a:solidFill>
                  <a:srgbClr val="000000"/>
                </a:solidFill>
              </a:rPr>
              <a:t> TEXT GOES HERE</a:t>
            </a:r>
            <a:endParaRPr lang="en-GB" sz="1300">
              <a:solidFill>
                <a:srgbClr val="000000"/>
              </a:solidFill>
            </a:endParaRPr>
          </a:p>
        </p:txBody>
      </p:sp>
    </p:spTree>
    <p:extLst>
      <p:ext uri="{BB962C8B-B14F-4D97-AF65-F5344CB8AC3E}">
        <p14:creationId xmlns:p14="http://schemas.microsoft.com/office/powerpoint/2010/main" val="174459853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 id="2147483703" r:id="rId29"/>
    <p:sldLayoutId id="2147483704" r:id="rId30"/>
    <p:sldLayoutId id="2147483705" r:id="rId31"/>
    <p:sldLayoutId id="2147483706" r:id="rId32"/>
    <p:sldLayoutId id="2147483707" r:id="rId33"/>
    <p:sldLayoutId id="2147483708" r:id="rId34"/>
    <p:sldLayoutId id="2147483709" r:id="rId35"/>
    <p:sldLayoutId id="2147483710" r:id="rId36"/>
    <p:sldLayoutId id="2147483711" r:id="rId37"/>
    <p:sldLayoutId id="2147483712" r:id="rId38"/>
    <p:sldLayoutId id="2147483713" r:id="rId39"/>
    <p:sldLayoutId id="2147483714" r:id="rId40"/>
    <p:sldLayoutId id="2147483715" r:id="rId41"/>
    <p:sldLayoutId id="2147483716" r:id="rId42"/>
    <p:sldLayoutId id="2147483717" r:id="rId43"/>
    <p:sldLayoutId id="2147483718" r:id="rId44"/>
    <p:sldLayoutId id="2147483719" r:id="rId45"/>
    <p:sldLayoutId id="2147483720" r:id="rId46"/>
    <p:sldLayoutId id="2147483721" r:id="rId47"/>
    <p:sldLayoutId id="2147483722" r:id="rId48"/>
    <p:sldLayoutId id="2147483723" r:id="rId49"/>
    <p:sldLayoutId id="2147483724" r:id="rId50"/>
    <p:sldLayoutId id="2147483725" r:id="rId51"/>
    <p:sldLayoutId id="2147483726" r:id="rId52"/>
    <p:sldLayoutId id="2147483727" r:id="rId53"/>
    <p:sldLayoutId id="2147483728" r:id="rId54"/>
    <p:sldLayoutId id="2147483729" r:id="rId55"/>
    <p:sldLayoutId id="2147483730" r:id="rId56"/>
    <p:sldLayoutId id="2147483731" r:id="rId57"/>
    <p:sldLayoutId id="2147483732" r:id="rId58"/>
  </p:sldLayoutIdLst>
  <p:transition>
    <p:fade/>
  </p:transition>
  <p:hf hdr="0"/>
  <p:txStyles>
    <p:titleStyle>
      <a:lvl1pPr algn="l" defTabSz="1038995" rtl="0" eaLnBrk="1" latinLnBrk="0" hangingPunct="1">
        <a:lnSpc>
          <a:spcPct val="100000"/>
        </a:lnSpc>
        <a:spcBef>
          <a:spcPct val="0"/>
        </a:spcBef>
        <a:buNone/>
        <a:tabLst>
          <a:tab pos="2874101" algn="l"/>
        </a:tabLst>
        <a:defRPr sz="2199" b="1" kern="1200" cap="none" spc="0" baseline="0">
          <a:solidFill>
            <a:schemeClr val="tx1"/>
          </a:solidFill>
          <a:latin typeface="+mj-lt"/>
          <a:ea typeface="+mj-ea"/>
          <a:cs typeface="+mj-cs"/>
        </a:defRPr>
      </a:lvl1pPr>
    </p:titleStyle>
    <p:bodyStyle>
      <a:lvl1pPr marL="0" indent="0" algn="l" defTabSz="203831"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tx1"/>
          </a:solidFill>
          <a:latin typeface="+mn-lt"/>
          <a:ea typeface="+mn-ea"/>
          <a:cs typeface="+mn-cs"/>
        </a:defRPr>
      </a:lvl1pPr>
      <a:lvl2pPr marL="0" indent="0" algn="l" defTabSz="203831" rtl="0" eaLnBrk="1" latinLnBrk="0" hangingPunct="1">
        <a:lnSpc>
          <a:spcPct val="100000"/>
        </a:lnSpc>
        <a:spcBef>
          <a:spcPts val="0"/>
        </a:spcBef>
        <a:spcAft>
          <a:spcPts val="600"/>
        </a:spcAft>
        <a:buClrTx/>
        <a:buFont typeface="Arial" panose="020B0604020202020204" pitchFamily="34" charset="0"/>
        <a:buNone/>
        <a:defRPr sz="1200" b="0" kern="1200" cap="none" baseline="0">
          <a:solidFill>
            <a:schemeClr val="tx1"/>
          </a:solidFill>
          <a:latin typeface="+mn-lt"/>
          <a:ea typeface="+mn-ea"/>
          <a:cs typeface="+mn-cs"/>
        </a:defRPr>
      </a:lvl2pPr>
      <a:lvl3pPr marL="0" indent="0" algn="l" defTabSz="203831" rtl="0" eaLnBrk="1" latinLnBrk="0" hangingPunct="1">
        <a:lnSpc>
          <a:spcPct val="100000"/>
        </a:lnSpc>
        <a:spcBef>
          <a:spcPts val="0"/>
        </a:spcBef>
        <a:spcAft>
          <a:spcPts val="600"/>
        </a:spcAft>
        <a:buFont typeface="Arial" panose="020B0604020202020204" pitchFamily="34" charset="0"/>
        <a:buNone/>
        <a:defRPr sz="1000" kern="1200">
          <a:solidFill>
            <a:schemeClr val="tx1"/>
          </a:solidFill>
          <a:latin typeface="+mn-lt"/>
          <a:ea typeface="+mn-ea"/>
          <a:cs typeface="+mn-cs"/>
        </a:defRPr>
      </a:lvl3pPr>
      <a:lvl4pPr marL="204527" indent="-207439" algn="l" defTabSz="203831" rtl="0" eaLnBrk="1" latinLnBrk="0" hangingPunct="1">
        <a:lnSpc>
          <a:spcPct val="100000"/>
        </a:lnSpc>
        <a:spcBef>
          <a:spcPts val="0"/>
        </a:spcBef>
        <a:spcAft>
          <a:spcPts val="600"/>
        </a:spcAft>
        <a:buClrTx/>
        <a:buFont typeface="Arial" panose="020B0604020202020204" pitchFamily="34" charset="0"/>
        <a:buChar char="•"/>
        <a:defRPr sz="1000" kern="1200">
          <a:solidFill>
            <a:schemeClr val="tx1"/>
          </a:solidFill>
          <a:latin typeface="+mn-lt"/>
          <a:ea typeface="+mn-ea"/>
          <a:cs typeface="+mn-cs"/>
        </a:defRPr>
      </a:lvl4pPr>
      <a:lvl5pPr marL="407662" indent="-208617" algn="l" defTabSz="203831" rtl="0" eaLnBrk="1" latinLnBrk="0" hangingPunct="1">
        <a:lnSpc>
          <a:spcPct val="100000"/>
        </a:lnSpc>
        <a:spcBef>
          <a:spcPts val="0"/>
        </a:spcBef>
        <a:spcAft>
          <a:spcPts val="600"/>
        </a:spcAft>
        <a:buClrTx/>
        <a:buSzPct val="100000"/>
        <a:buFont typeface="Arial" panose="020B0604020202020204" pitchFamily="34" charset="0"/>
        <a:buChar char="-"/>
        <a:defRPr sz="1000" kern="1200">
          <a:solidFill>
            <a:schemeClr val="tx1"/>
          </a:solidFill>
          <a:latin typeface="+mn-lt"/>
          <a:ea typeface="+mn-ea"/>
          <a:cs typeface="+mn-cs"/>
        </a:defRPr>
      </a:lvl5pPr>
      <a:lvl6pPr marL="615100" indent="-207439" algn="l" defTabSz="203831" rtl="0" eaLnBrk="1" latinLnBrk="0" hangingPunct="1">
        <a:lnSpc>
          <a:spcPct val="100000"/>
        </a:lnSpc>
        <a:spcBef>
          <a:spcPts val="0"/>
        </a:spcBef>
        <a:spcAft>
          <a:spcPts val="600"/>
        </a:spcAft>
        <a:buClrTx/>
        <a:buSzPct val="80000"/>
        <a:buFont typeface="Wingdings" panose="05000000000000000000" pitchFamily="2" charset="2"/>
        <a:buChar char="§"/>
        <a:defRPr sz="1000" kern="1200">
          <a:solidFill>
            <a:schemeClr val="tx1"/>
          </a:solidFill>
          <a:latin typeface="+mn-lt"/>
          <a:ea typeface="+mn-ea"/>
          <a:cs typeface="+mn-cs"/>
        </a:defRPr>
      </a:lvl6pPr>
      <a:lvl7pPr marL="818106" indent="-208617" algn="l" defTabSz="203831" rtl="0" eaLnBrk="1" latinLnBrk="0" hangingPunct="1">
        <a:lnSpc>
          <a:spcPct val="100000"/>
        </a:lnSpc>
        <a:spcBef>
          <a:spcPts val="0"/>
        </a:spcBef>
        <a:spcAft>
          <a:spcPts val="600"/>
        </a:spcAft>
        <a:buClrTx/>
        <a:buFont typeface="Arial" panose="020B0604020202020204" pitchFamily="34" charset="0"/>
        <a:buChar char="•"/>
        <a:defRPr sz="1000" kern="1200">
          <a:solidFill>
            <a:schemeClr val="tx1"/>
          </a:solidFill>
          <a:latin typeface="+mn-lt"/>
          <a:ea typeface="+mn-ea"/>
          <a:cs typeface="+mn-cs"/>
        </a:defRPr>
      </a:lvl7pPr>
      <a:lvl8pPr marL="1020958" indent="-207439" algn="l" defTabSz="203831" rtl="0" eaLnBrk="1" latinLnBrk="0" hangingPunct="1">
        <a:lnSpc>
          <a:spcPct val="100000"/>
        </a:lnSpc>
        <a:spcBef>
          <a:spcPts val="0"/>
        </a:spcBef>
        <a:spcAft>
          <a:spcPts val="600"/>
        </a:spcAft>
        <a:buClrTx/>
        <a:buFont typeface="Arial" panose="020B0604020202020204" pitchFamily="34" charset="0"/>
        <a:buChar char="-"/>
        <a:defRPr sz="1000" kern="1200">
          <a:solidFill>
            <a:schemeClr val="tx1"/>
          </a:solidFill>
          <a:latin typeface="+mn-lt"/>
          <a:ea typeface="+mn-ea"/>
          <a:cs typeface="+mn-cs"/>
        </a:defRPr>
      </a:lvl8pPr>
      <a:lvl9pPr marL="203831" indent="0" algn="l" defTabSz="203831" rtl="0" eaLnBrk="1" latinLnBrk="0" hangingPunct="1">
        <a:lnSpc>
          <a:spcPct val="100000"/>
        </a:lnSpc>
        <a:spcBef>
          <a:spcPts val="0"/>
        </a:spcBef>
        <a:spcAft>
          <a:spcPts val="600"/>
        </a:spcAft>
        <a:buClrTx/>
        <a:buSzPct val="80000"/>
        <a:buFont typeface="Wingdings" panose="05000000000000000000" pitchFamily="2" charset="2"/>
        <a:buNone/>
        <a:defRPr sz="1000" kern="1200">
          <a:solidFill>
            <a:schemeClr val="tx1"/>
          </a:solidFill>
          <a:latin typeface="+mn-lt"/>
          <a:ea typeface="+mn-ea"/>
          <a:cs typeface="+mn-cs"/>
        </a:defRPr>
      </a:lvl9pPr>
    </p:bodyStyle>
    <p:otherStyle>
      <a:defPPr>
        <a:defRPr lang="en-US"/>
      </a:defPPr>
      <a:lvl1pPr marL="0" algn="l" defTabSz="1038995" rtl="0" eaLnBrk="1" latinLnBrk="0" hangingPunct="1">
        <a:defRPr sz="1999" kern="1200">
          <a:solidFill>
            <a:schemeClr val="tx1"/>
          </a:solidFill>
          <a:latin typeface="+mn-lt"/>
          <a:ea typeface="+mn-ea"/>
          <a:cs typeface="+mn-cs"/>
        </a:defRPr>
      </a:lvl1pPr>
      <a:lvl2pPr marL="519498" algn="l" defTabSz="1038995" rtl="0" eaLnBrk="1" latinLnBrk="0" hangingPunct="1">
        <a:defRPr sz="1999" kern="1200">
          <a:solidFill>
            <a:schemeClr val="tx1"/>
          </a:solidFill>
          <a:latin typeface="+mn-lt"/>
          <a:ea typeface="+mn-ea"/>
          <a:cs typeface="+mn-cs"/>
        </a:defRPr>
      </a:lvl2pPr>
      <a:lvl3pPr marL="1038995" algn="l" defTabSz="1038995" rtl="0" eaLnBrk="1" latinLnBrk="0" hangingPunct="1">
        <a:defRPr sz="1999" kern="1200">
          <a:solidFill>
            <a:schemeClr val="tx1"/>
          </a:solidFill>
          <a:latin typeface="+mn-lt"/>
          <a:ea typeface="+mn-ea"/>
          <a:cs typeface="+mn-cs"/>
        </a:defRPr>
      </a:lvl3pPr>
      <a:lvl4pPr marL="1558493" algn="l" defTabSz="1038995" rtl="0" eaLnBrk="1" latinLnBrk="0" hangingPunct="1">
        <a:defRPr sz="1999" kern="1200">
          <a:solidFill>
            <a:schemeClr val="tx1"/>
          </a:solidFill>
          <a:latin typeface="+mn-lt"/>
          <a:ea typeface="+mn-ea"/>
          <a:cs typeface="+mn-cs"/>
        </a:defRPr>
      </a:lvl4pPr>
      <a:lvl5pPr marL="2077990" algn="l" defTabSz="1038995" rtl="0" eaLnBrk="1" latinLnBrk="0" hangingPunct="1">
        <a:defRPr sz="1999" kern="1200">
          <a:solidFill>
            <a:schemeClr val="tx1"/>
          </a:solidFill>
          <a:latin typeface="+mn-lt"/>
          <a:ea typeface="+mn-ea"/>
          <a:cs typeface="+mn-cs"/>
        </a:defRPr>
      </a:lvl5pPr>
      <a:lvl6pPr marL="2597489" algn="l" defTabSz="1038995" rtl="0" eaLnBrk="1" latinLnBrk="0" hangingPunct="1">
        <a:defRPr sz="1999" kern="1200">
          <a:solidFill>
            <a:schemeClr val="tx1"/>
          </a:solidFill>
          <a:latin typeface="+mn-lt"/>
          <a:ea typeface="+mn-ea"/>
          <a:cs typeface="+mn-cs"/>
        </a:defRPr>
      </a:lvl6pPr>
      <a:lvl7pPr marL="3116986" algn="l" defTabSz="1038995" rtl="0" eaLnBrk="1" latinLnBrk="0" hangingPunct="1">
        <a:defRPr sz="1999" kern="1200">
          <a:solidFill>
            <a:schemeClr val="tx1"/>
          </a:solidFill>
          <a:latin typeface="+mn-lt"/>
          <a:ea typeface="+mn-ea"/>
          <a:cs typeface="+mn-cs"/>
        </a:defRPr>
      </a:lvl7pPr>
      <a:lvl8pPr marL="3636484" algn="l" defTabSz="1038995" rtl="0" eaLnBrk="1" latinLnBrk="0" hangingPunct="1">
        <a:defRPr sz="1999" kern="1200">
          <a:solidFill>
            <a:schemeClr val="tx1"/>
          </a:solidFill>
          <a:latin typeface="+mn-lt"/>
          <a:ea typeface="+mn-ea"/>
          <a:cs typeface="+mn-cs"/>
        </a:defRPr>
      </a:lvl8pPr>
      <a:lvl9pPr marL="4155981" algn="l" defTabSz="1038995" rtl="0" eaLnBrk="1" latinLnBrk="0" hangingPunct="1">
        <a:defRPr sz="19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2">
          <p15:clr>
            <a:srgbClr val="F26B43"/>
          </p15:clr>
        </p15:guide>
        <p15:guide id="2" pos="7220">
          <p15:clr>
            <a:srgbClr val="F26B43"/>
          </p15:clr>
        </p15:guide>
        <p15:guide id="3" pos="221">
          <p15:clr>
            <a:srgbClr val="F26B43"/>
          </p15:clr>
        </p15:guide>
        <p15:guide id="4" pos="7461">
          <p15:clr>
            <a:srgbClr val="F26B43"/>
          </p15:clr>
        </p15:guide>
        <p15:guide id="5" orient="horz" pos="210">
          <p15:clr>
            <a:srgbClr val="F26B43"/>
          </p15:clr>
        </p15:guide>
        <p15:guide id="7" orient="horz" pos="368">
          <p15:clr>
            <a:srgbClr val="F26B43"/>
          </p15:clr>
        </p15:guide>
        <p15:guide id="10" orient="horz" pos="3884">
          <p15:clr>
            <a:srgbClr val="F26B43"/>
          </p15:clr>
        </p15:guide>
        <p15:guide id="11" orient="horz" pos="958">
          <p15:clr>
            <a:srgbClr val="F26B43"/>
          </p15:clr>
        </p15:guide>
        <p15:guide id="12" orient="horz" pos="822">
          <p15:clr>
            <a:srgbClr val="F26B43"/>
          </p15:clr>
        </p15:guide>
        <p15:guide id="13" orient="horz" pos="40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4F9130-C13C-644D-A5AD-DE5141A8666B}"/>
              </a:ext>
            </a:extLst>
          </p:cNvPr>
          <p:cNvSpPr>
            <a:spLocks noGrp="1"/>
          </p:cNvSpPr>
          <p:nvPr>
            <p:ph type="ctrTitle"/>
          </p:nvPr>
        </p:nvSpPr>
        <p:spPr>
          <a:xfrm>
            <a:off x="1055687" y="2016933"/>
            <a:ext cx="10080625" cy="1152591"/>
          </a:xfrm>
        </p:spPr>
        <p:txBody>
          <a:bodyPr>
            <a:normAutofit/>
          </a:bodyPr>
          <a:lstStyle/>
          <a:p>
            <a:pPr algn="ctr"/>
            <a:r>
              <a:rPr lang="nl-NL" sz="3300" dirty="0"/>
              <a:t>Recente stikstofuitspraken</a:t>
            </a:r>
          </a:p>
        </p:txBody>
      </p:sp>
      <p:sp>
        <p:nvSpPr>
          <p:cNvPr id="7" name="Ondertitel 6">
            <a:extLst>
              <a:ext uri="{FF2B5EF4-FFF2-40B4-BE49-F238E27FC236}">
                <a16:creationId xmlns:a16="http://schemas.microsoft.com/office/drawing/2014/main" id="{A93C7A9D-9710-4840-9F3D-30DDFC990B33}"/>
              </a:ext>
            </a:extLst>
          </p:cNvPr>
          <p:cNvSpPr>
            <a:spLocks noGrp="1"/>
          </p:cNvSpPr>
          <p:nvPr>
            <p:ph type="subTitle" idx="1"/>
          </p:nvPr>
        </p:nvSpPr>
        <p:spPr>
          <a:xfrm>
            <a:off x="1340125" y="3780259"/>
            <a:ext cx="10080625" cy="556072"/>
          </a:xfrm>
        </p:spPr>
        <p:txBody>
          <a:bodyPr>
            <a:normAutofit/>
          </a:bodyPr>
          <a:lstStyle/>
          <a:p>
            <a:pPr algn="ctr"/>
            <a:r>
              <a:rPr lang="nl-NL" sz="1600" i="1" dirty="0"/>
              <a:t>Intern salderen en Greenpeace</a:t>
            </a:r>
          </a:p>
        </p:txBody>
      </p:sp>
    </p:spTree>
    <p:extLst>
      <p:ext uri="{BB962C8B-B14F-4D97-AF65-F5344CB8AC3E}">
        <p14:creationId xmlns:p14="http://schemas.microsoft.com/office/powerpoint/2010/main" val="626511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0A266CB-11B7-0890-EDA8-C3C779BA3E72}"/>
              </a:ext>
            </a:extLst>
          </p:cNvPr>
          <p:cNvSpPr>
            <a:spLocks noGrp="1"/>
          </p:cNvSpPr>
          <p:nvPr>
            <p:ph idx="1"/>
          </p:nvPr>
        </p:nvSpPr>
        <p:spPr/>
        <p:txBody>
          <a:bodyPr/>
          <a:lstStyle/>
          <a:p>
            <a:r>
              <a:rPr lang="nl-NL" dirty="0"/>
              <a:t>De Vogelrichtlijn en Habitatrichtlijn zijn door de Europese Unie opgesteld om de natuur in Europa te beschermen</a:t>
            </a:r>
          </a:p>
          <a:p>
            <a:r>
              <a:rPr lang="nl-NL" dirty="0"/>
              <a:t>Nederland is daaraan gebonden en heeft 162 Natura 2000-gebieden aangewezen waarvoor die bescherming geldt</a:t>
            </a:r>
          </a:p>
          <a:p>
            <a:r>
              <a:rPr lang="nl-NL" dirty="0"/>
              <a:t>De Habitatrichtlijn bevat de verplichting om ervoor te zorgen dat de natuur in die aangewezen gebieden niet verslechtert</a:t>
            </a:r>
          </a:p>
          <a:p>
            <a:r>
              <a:rPr lang="nl-NL" dirty="0"/>
              <a:t>Die verplichting is in de Nederlandse Omgevingswet bij provincies neergelegd</a:t>
            </a:r>
          </a:p>
        </p:txBody>
      </p:sp>
      <p:sp>
        <p:nvSpPr>
          <p:cNvPr id="3" name="Tijdelijke aanduiding voor datum 2">
            <a:extLst>
              <a:ext uri="{FF2B5EF4-FFF2-40B4-BE49-F238E27FC236}">
                <a16:creationId xmlns:a16="http://schemas.microsoft.com/office/drawing/2014/main" id="{52BFD04A-DB13-0CF8-8632-66368ABCDD6B}"/>
              </a:ext>
            </a:extLst>
          </p:cNvPr>
          <p:cNvSpPr>
            <a:spLocks noGrp="1"/>
          </p:cNvSpPr>
          <p:nvPr>
            <p:ph type="dt" sz="half" idx="10"/>
          </p:nvPr>
        </p:nvSpPr>
        <p:spPr/>
        <p:txBody>
          <a:bodyPr/>
          <a:lstStyle/>
          <a:p>
            <a:fld id="{3A755A57-F14B-6F46-88CC-13D196A23529}" type="datetime1">
              <a:rPr lang="nl-NL" smtClean="0"/>
              <a:pPr/>
              <a:t>6-3-2025</a:t>
            </a:fld>
            <a:endParaRPr lang="nl-NL"/>
          </a:p>
        </p:txBody>
      </p:sp>
      <p:sp>
        <p:nvSpPr>
          <p:cNvPr id="4" name="Tijdelijke aanduiding voor voettekst 3">
            <a:extLst>
              <a:ext uri="{FF2B5EF4-FFF2-40B4-BE49-F238E27FC236}">
                <a16:creationId xmlns:a16="http://schemas.microsoft.com/office/drawing/2014/main" id="{B83E2942-E957-A900-2034-77A075482021}"/>
              </a:ext>
            </a:extLst>
          </p:cNvPr>
          <p:cNvSpPr>
            <a:spLocks noGrp="1"/>
          </p:cNvSpPr>
          <p:nvPr>
            <p:ph type="ftr" sz="quarter" idx="11"/>
          </p:nvPr>
        </p:nvSpPr>
        <p:spPr/>
        <p:txBody>
          <a:bodyPr/>
          <a:lstStyle/>
          <a:p>
            <a:r>
              <a:rPr lang="nl-NL" sz="1000" dirty="0"/>
              <a:t>Recente stikstofuitspraken; intern salderen en Greenpeace</a:t>
            </a:r>
            <a:endParaRPr lang="nl-NL" dirty="0"/>
          </a:p>
        </p:txBody>
      </p:sp>
      <p:sp>
        <p:nvSpPr>
          <p:cNvPr id="5" name="Tijdelijke aanduiding voor dianummer 4">
            <a:extLst>
              <a:ext uri="{FF2B5EF4-FFF2-40B4-BE49-F238E27FC236}">
                <a16:creationId xmlns:a16="http://schemas.microsoft.com/office/drawing/2014/main" id="{93AEFB1A-FEC6-4792-58DE-763D043EA19E}"/>
              </a:ext>
            </a:extLst>
          </p:cNvPr>
          <p:cNvSpPr>
            <a:spLocks noGrp="1"/>
          </p:cNvSpPr>
          <p:nvPr>
            <p:ph type="sldNum" sz="quarter" idx="12"/>
          </p:nvPr>
        </p:nvSpPr>
        <p:spPr/>
        <p:txBody>
          <a:bodyPr/>
          <a:lstStyle/>
          <a:p>
            <a:fld id="{8ED0CDDB-2613-0B4B-9B95-1AD4415565A7}" type="slidenum">
              <a:rPr lang="nl-NL" smtClean="0"/>
              <a:pPr/>
              <a:t>2</a:t>
            </a:fld>
            <a:endParaRPr lang="nl-NL"/>
          </a:p>
        </p:txBody>
      </p:sp>
      <p:sp>
        <p:nvSpPr>
          <p:cNvPr id="6" name="Titel 5">
            <a:extLst>
              <a:ext uri="{FF2B5EF4-FFF2-40B4-BE49-F238E27FC236}">
                <a16:creationId xmlns:a16="http://schemas.microsoft.com/office/drawing/2014/main" id="{83EA8925-AF6A-8606-A342-B17D0B1C6380}"/>
              </a:ext>
            </a:extLst>
          </p:cNvPr>
          <p:cNvSpPr>
            <a:spLocks noGrp="1"/>
          </p:cNvSpPr>
          <p:nvPr>
            <p:ph type="title"/>
          </p:nvPr>
        </p:nvSpPr>
        <p:spPr/>
        <p:txBody>
          <a:bodyPr/>
          <a:lstStyle/>
          <a:p>
            <a:r>
              <a:rPr lang="nl-NL" dirty="0"/>
              <a:t>De Vogelrichtlijn en Habitatrichtlijn</a:t>
            </a:r>
          </a:p>
        </p:txBody>
      </p:sp>
    </p:spTree>
    <p:extLst>
      <p:ext uri="{BB962C8B-B14F-4D97-AF65-F5344CB8AC3E}">
        <p14:creationId xmlns:p14="http://schemas.microsoft.com/office/powerpoint/2010/main" val="2186715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C6EA5DED-91DC-586E-29B0-C3FA91D3E8A6}"/>
              </a:ext>
            </a:extLst>
          </p:cNvPr>
          <p:cNvSpPr>
            <a:spLocks noGrp="1"/>
          </p:cNvSpPr>
          <p:nvPr>
            <p:ph idx="1"/>
          </p:nvPr>
        </p:nvSpPr>
        <p:spPr/>
        <p:txBody>
          <a:bodyPr/>
          <a:lstStyle/>
          <a:p>
            <a:r>
              <a:rPr lang="nl-NL" dirty="0"/>
              <a:t>Alle provincies hebben in 2023 Natuurdoelanalyses (</a:t>
            </a:r>
            <a:r>
              <a:rPr lang="nl-NL" dirty="0" err="1"/>
              <a:t>NDA’s</a:t>
            </a:r>
            <a:r>
              <a:rPr lang="nl-NL" dirty="0"/>
              <a:t>) opgesteld, die laten zien wat de toestand is van de Natura 2000-gebieden en of er extra maatregelen nodig zijn</a:t>
            </a:r>
          </a:p>
          <a:p>
            <a:r>
              <a:rPr lang="nl-NL" dirty="0"/>
              <a:t>Veel </a:t>
            </a:r>
            <a:r>
              <a:rPr lang="nl-NL" dirty="0" err="1"/>
              <a:t>NDA’s</a:t>
            </a:r>
            <a:r>
              <a:rPr lang="nl-NL" dirty="0"/>
              <a:t> laten zien dat de natuur verslechtert, dat stikstof een belangrijke oorzaak is en dat er extra maatregelen nodig zijn om verslechtering te voorkomen</a:t>
            </a:r>
          </a:p>
          <a:p>
            <a:r>
              <a:rPr lang="nl-NL" dirty="0"/>
              <a:t>Na het verschijnen van de </a:t>
            </a:r>
            <a:r>
              <a:rPr lang="nl-NL" dirty="0" err="1"/>
              <a:t>NDA’s</a:t>
            </a:r>
            <a:r>
              <a:rPr lang="nl-NL" dirty="0"/>
              <a:t> kwam natuurvergunningverlening vrijwel stil te liggen</a:t>
            </a:r>
          </a:p>
          <a:p>
            <a:r>
              <a:rPr lang="nl-NL" dirty="0"/>
              <a:t>Een project kon nog wel zonder vergunning gerealiseerd worden met ‘intern salderen’: de stikstofdepositie van een nieuw project wordt weggestreept tegen de depositie die een bestaand, vergund project op die locatie veroorzaakt</a:t>
            </a:r>
          </a:p>
          <a:p>
            <a:endParaRPr lang="nl-NL" dirty="0"/>
          </a:p>
          <a:p>
            <a:endParaRPr lang="nl-NL" dirty="0"/>
          </a:p>
          <a:p>
            <a:endParaRPr lang="nl-NL" dirty="0"/>
          </a:p>
          <a:p>
            <a:endParaRPr lang="nl-NL" dirty="0"/>
          </a:p>
        </p:txBody>
      </p:sp>
      <p:sp>
        <p:nvSpPr>
          <p:cNvPr id="3" name="Tijdelijke aanduiding voor datum 2">
            <a:extLst>
              <a:ext uri="{FF2B5EF4-FFF2-40B4-BE49-F238E27FC236}">
                <a16:creationId xmlns:a16="http://schemas.microsoft.com/office/drawing/2014/main" id="{0E33A5F2-E12D-1285-45D0-45CA7CBB7C02}"/>
              </a:ext>
            </a:extLst>
          </p:cNvPr>
          <p:cNvSpPr>
            <a:spLocks noGrp="1"/>
          </p:cNvSpPr>
          <p:nvPr>
            <p:ph type="dt" sz="half" idx="10"/>
          </p:nvPr>
        </p:nvSpPr>
        <p:spPr/>
        <p:txBody>
          <a:bodyPr/>
          <a:lstStyle/>
          <a:p>
            <a:fld id="{3A755A57-F14B-6F46-88CC-13D196A23529}" type="datetime1">
              <a:rPr lang="nl-NL" smtClean="0"/>
              <a:pPr/>
              <a:t>6-3-2025</a:t>
            </a:fld>
            <a:endParaRPr lang="nl-NL"/>
          </a:p>
        </p:txBody>
      </p:sp>
      <p:sp>
        <p:nvSpPr>
          <p:cNvPr id="4" name="Tijdelijke aanduiding voor voettekst 3">
            <a:extLst>
              <a:ext uri="{FF2B5EF4-FFF2-40B4-BE49-F238E27FC236}">
                <a16:creationId xmlns:a16="http://schemas.microsoft.com/office/drawing/2014/main" id="{B91DBED6-C811-16A7-1825-93D2C5FBB34A}"/>
              </a:ext>
            </a:extLst>
          </p:cNvPr>
          <p:cNvSpPr>
            <a:spLocks noGrp="1"/>
          </p:cNvSpPr>
          <p:nvPr>
            <p:ph type="ftr" sz="quarter" idx="11"/>
          </p:nvPr>
        </p:nvSpPr>
        <p:spPr/>
        <p:txBody>
          <a:bodyPr/>
          <a:lstStyle/>
          <a:p>
            <a:r>
              <a:rPr lang="nl-NL"/>
              <a:t>Voettekst</a:t>
            </a:r>
          </a:p>
        </p:txBody>
      </p:sp>
      <p:sp>
        <p:nvSpPr>
          <p:cNvPr id="5" name="Tijdelijke aanduiding voor dianummer 4">
            <a:extLst>
              <a:ext uri="{FF2B5EF4-FFF2-40B4-BE49-F238E27FC236}">
                <a16:creationId xmlns:a16="http://schemas.microsoft.com/office/drawing/2014/main" id="{06E1EEA3-05F5-11A1-AA4B-121721D5C8E3}"/>
              </a:ext>
            </a:extLst>
          </p:cNvPr>
          <p:cNvSpPr>
            <a:spLocks noGrp="1"/>
          </p:cNvSpPr>
          <p:nvPr>
            <p:ph type="sldNum" sz="quarter" idx="12"/>
          </p:nvPr>
        </p:nvSpPr>
        <p:spPr/>
        <p:txBody>
          <a:bodyPr/>
          <a:lstStyle/>
          <a:p>
            <a:fld id="{8ED0CDDB-2613-0B4B-9B95-1AD4415565A7}" type="slidenum">
              <a:rPr lang="nl-NL" smtClean="0"/>
              <a:pPr/>
              <a:t>3</a:t>
            </a:fld>
            <a:endParaRPr lang="nl-NL"/>
          </a:p>
        </p:txBody>
      </p:sp>
      <p:sp>
        <p:nvSpPr>
          <p:cNvPr id="6" name="Titel 5">
            <a:extLst>
              <a:ext uri="{FF2B5EF4-FFF2-40B4-BE49-F238E27FC236}">
                <a16:creationId xmlns:a16="http://schemas.microsoft.com/office/drawing/2014/main" id="{2630FD90-CC59-B662-05F7-BB103EE11798}"/>
              </a:ext>
            </a:extLst>
          </p:cNvPr>
          <p:cNvSpPr>
            <a:spLocks noGrp="1"/>
          </p:cNvSpPr>
          <p:nvPr>
            <p:ph type="title"/>
          </p:nvPr>
        </p:nvSpPr>
        <p:spPr/>
        <p:txBody>
          <a:bodyPr/>
          <a:lstStyle/>
          <a:p>
            <a:r>
              <a:rPr lang="nl-NL" dirty="0"/>
              <a:t>Natuurdoelanalyses</a:t>
            </a:r>
          </a:p>
        </p:txBody>
      </p:sp>
    </p:spTree>
    <p:extLst>
      <p:ext uri="{BB962C8B-B14F-4D97-AF65-F5344CB8AC3E}">
        <p14:creationId xmlns:p14="http://schemas.microsoft.com/office/powerpoint/2010/main" val="4214497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0ABB43E-1E15-075A-E81B-0BF118267999}"/>
              </a:ext>
            </a:extLst>
          </p:cNvPr>
          <p:cNvSpPr>
            <a:spLocks noGrp="1"/>
          </p:cNvSpPr>
          <p:nvPr>
            <p:ph idx="1"/>
          </p:nvPr>
        </p:nvSpPr>
        <p:spPr/>
        <p:txBody>
          <a:bodyPr>
            <a:normAutofit lnSpcReduction="10000"/>
          </a:bodyPr>
          <a:lstStyle/>
          <a:p>
            <a:r>
              <a:rPr lang="nl-NL" dirty="0"/>
              <a:t>Intern salderen is vergunningplichtig geworden met toets of de stikstofruimte van het project niet nodig is voor de natuur</a:t>
            </a:r>
          </a:p>
          <a:p>
            <a:r>
              <a:rPr lang="nl-NL" dirty="0"/>
              <a:t>Het gehele project moet worden beoordeeld </a:t>
            </a:r>
          </a:p>
          <a:p>
            <a:r>
              <a:rPr lang="nl-NL" dirty="0"/>
              <a:t>Terugwerkende kracht tot 1 januari 2020, maar overgangsregeling tot 1 januari 2030</a:t>
            </a:r>
          </a:p>
          <a:p>
            <a:endParaRPr lang="nl-NL" dirty="0"/>
          </a:p>
          <a:p>
            <a:r>
              <a:rPr lang="nl-NL" dirty="0"/>
              <a:t>Nieuwe projecten zijn vrijwel onmogelijk geworden</a:t>
            </a:r>
          </a:p>
          <a:p>
            <a:r>
              <a:rPr lang="nl-NL" dirty="0"/>
              <a:t>Duizenden projecten moeten alsnog vergund worden, maar daar is op dit moment geen stikstofruimte voor</a:t>
            </a:r>
          </a:p>
          <a:p>
            <a:r>
              <a:rPr lang="nl-NL" dirty="0"/>
              <a:t>Een geborgd maatregelenpakket met reductie stikstofdepositie is nodig om Nederland van het slot te krijgen</a:t>
            </a:r>
          </a:p>
        </p:txBody>
      </p:sp>
      <p:sp>
        <p:nvSpPr>
          <p:cNvPr id="3" name="Tijdelijke aanduiding voor datum 2">
            <a:extLst>
              <a:ext uri="{FF2B5EF4-FFF2-40B4-BE49-F238E27FC236}">
                <a16:creationId xmlns:a16="http://schemas.microsoft.com/office/drawing/2014/main" id="{3303C7D1-2E6D-88E0-AEFD-BE8444FE640D}"/>
              </a:ext>
            </a:extLst>
          </p:cNvPr>
          <p:cNvSpPr>
            <a:spLocks noGrp="1"/>
          </p:cNvSpPr>
          <p:nvPr>
            <p:ph type="dt" sz="half" idx="10"/>
          </p:nvPr>
        </p:nvSpPr>
        <p:spPr/>
        <p:txBody>
          <a:bodyPr/>
          <a:lstStyle/>
          <a:p>
            <a:fld id="{3A755A57-F14B-6F46-88CC-13D196A23529}" type="datetime1">
              <a:rPr lang="nl-NL" smtClean="0"/>
              <a:pPr/>
              <a:t>6-3-2025</a:t>
            </a:fld>
            <a:endParaRPr lang="nl-NL"/>
          </a:p>
        </p:txBody>
      </p:sp>
      <p:sp>
        <p:nvSpPr>
          <p:cNvPr id="4" name="Tijdelijke aanduiding voor voettekst 3">
            <a:extLst>
              <a:ext uri="{FF2B5EF4-FFF2-40B4-BE49-F238E27FC236}">
                <a16:creationId xmlns:a16="http://schemas.microsoft.com/office/drawing/2014/main" id="{25111669-508C-B607-0949-F56A6B7FCA76}"/>
              </a:ext>
            </a:extLst>
          </p:cNvPr>
          <p:cNvSpPr>
            <a:spLocks noGrp="1"/>
          </p:cNvSpPr>
          <p:nvPr>
            <p:ph type="ftr" sz="quarter" idx="11"/>
          </p:nvPr>
        </p:nvSpPr>
        <p:spPr/>
        <p:txBody>
          <a:bodyPr/>
          <a:lstStyle/>
          <a:p>
            <a:r>
              <a:rPr lang="nl-NL"/>
              <a:t>Voettekst</a:t>
            </a:r>
          </a:p>
        </p:txBody>
      </p:sp>
      <p:sp>
        <p:nvSpPr>
          <p:cNvPr id="5" name="Tijdelijke aanduiding voor dianummer 4">
            <a:extLst>
              <a:ext uri="{FF2B5EF4-FFF2-40B4-BE49-F238E27FC236}">
                <a16:creationId xmlns:a16="http://schemas.microsoft.com/office/drawing/2014/main" id="{3A7F3963-88A1-D145-4B79-0C17C7835684}"/>
              </a:ext>
            </a:extLst>
          </p:cNvPr>
          <p:cNvSpPr>
            <a:spLocks noGrp="1"/>
          </p:cNvSpPr>
          <p:nvPr>
            <p:ph type="sldNum" sz="quarter" idx="12"/>
          </p:nvPr>
        </p:nvSpPr>
        <p:spPr/>
        <p:txBody>
          <a:bodyPr/>
          <a:lstStyle/>
          <a:p>
            <a:fld id="{8ED0CDDB-2613-0B4B-9B95-1AD4415565A7}" type="slidenum">
              <a:rPr lang="nl-NL" smtClean="0"/>
              <a:pPr/>
              <a:t>4</a:t>
            </a:fld>
            <a:endParaRPr lang="nl-NL"/>
          </a:p>
        </p:txBody>
      </p:sp>
      <p:sp>
        <p:nvSpPr>
          <p:cNvPr id="6" name="Titel 5">
            <a:extLst>
              <a:ext uri="{FF2B5EF4-FFF2-40B4-BE49-F238E27FC236}">
                <a16:creationId xmlns:a16="http://schemas.microsoft.com/office/drawing/2014/main" id="{01C6B482-44D6-D99B-B88C-49C81DA4ABE6}"/>
              </a:ext>
            </a:extLst>
          </p:cNvPr>
          <p:cNvSpPr>
            <a:spLocks noGrp="1"/>
          </p:cNvSpPr>
          <p:nvPr>
            <p:ph type="title"/>
          </p:nvPr>
        </p:nvSpPr>
        <p:spPr/>
        <p:txBody>
          <a:bodyPr/>
          <a:lstStyle/>
          <a:p>
            <a:r>
              <a:rPr lang="nl-NL" dirty="0"/>
              <a:t>Uitspraak intern salderen (18 december 2024)</a:t>
            </a:r>
          </a:p>
        </p:txBody>
      </p:sp>
    </p:spTree>
    <p:extLst>
      <p:ext uri="{BB962C8B-B14F-4D97-AF65-F5344CB8AC3E}">
        <p14:creationId xmlns:p14="http://schemas.microsoft.com/office/powerpoint/2010/main" val="362535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EA04088-AE58-8B2F-8004-45F7C9A233AD}"/>
              </a:ext>
            </a:extLst>
          </p:cNvPr>
          <p:cNvSpPr>
            <a:spLocks noGrp="1"/>
          </p:cNvSpPr>
          <p:nvPr>
            <p:ph idx="1"/>
          </p:nvPr>
        </p:nvSpPr>
        <p:spPr/>
        <p:txBody>
          <a:bodyPr>
            <a:normAutofit fontScale="92500" lnSpcReduction="10000"/>
          </a:bodyPr>
          <a:lstStyle/>
          <a:p>
            <a:r>
              <a:rPr lang="nl-NL" dirty="0"/>
              <a:t>Uitspraak tussen Greenpeace en de Staat</a:t>
            </a:r>
          </a:p>
          <a:p>
            <a:r>
              <a:rPr lang="nl-NL" dirty="0"/>
              <a:t>Greenpeace wil dat Nederland zich als lidstaat van de EU houdt aan de Habitatrichtlijn</a:t>
            </a:r>
          </a:p>
          <a:p>
            <a:r>
              <a:rPr lang="nl-NL" dirty="0"/>
              <a:t>Rechtbank Den Haag:</a:t>
            </a:r>
          </a:p>
          <a:p>
            <a:pPr lvl="1"/>
            <a:r>
              <a:rPr lang="nl-NL" dirty="0"/>
              <a:t>Nederland houdt zich niet aan de Habitatrichtlijn, door verslechtering in natuurgebieden niet te voorkomen en in beleid niet te prioriteren op meest kwetsbare gebieden</a:t>
            </a:r>
          </a:p>
          <a:p>
            <a:pPr lvl="1"/>
            <a:r>
              <a:rPr lang="nl-NL" dirty="0"/>
              <a:t>De eis om in 2025 te voldoen aan de wettelijke omgevingswaarde is afgewezen, omdat daaraan niet kan worden voldaan</a:t>
            </a:r>
          </a:p>
          <a:p>
            <a:pPr lvl="1"/>
            <a:r>
              <a:rPr lang="nl-NL" dirty="0"/>
              <a:t>De eis om in 2030 te voldoen aan de Omgevingswaarde met prioritering op meest kwetsbare gebieden is toegewezen</a:t>
            </a:r>
          </a:p>
          <a:p>
            <a:pPr lvl="1"/>
            <a:r>
              <a:rPr lang="nl-NL" dirty="0"/>
              <a:t>Op straffe van een dwangsom van 10 miljoen als op 31 december 2030 niet aan de Omgevingswaarde is voldaan</a:t>
            </a:r>
            <a:br>
              <a:rPr lang="nl-NL" dirty="0"/>
            </a:br>
            <a:endParaRPr lang="nl-NL" dirty="0"/>
          </a:p>
          <a:p>
            <a:endParaRPr lang="nl-NL" dirty="0"/>
          </a:p>
        </p:txBody>
      </p:sp>
      <p:sp>
        <p:nvSpPr>
          <p:cNvPr id="3" name="Tijdelijke aanduiding voor datum 2">
            <a:extLst>
              <a:ext uri="{FF2B5EF4-FFF2-40B4-BE49-F238E27FC236}">
                <a16:creationId xmlns:a16="http://schemas.microsoft.com/office/drawing/2014/main" id="{28D173F3-591D-97F8-DDCB-F3CBD2300005}"/>
              </a:ext>
            </a:extLst>
          </p:cNvPr>
          <p:cNvSpPr>
            <a:spLocks noGrp="1"/>
          </p:cNvSpPr>
          <p:nvPr>
            <p:ph type="dt" sz="half" idx="10"/>
          </p:nvPr>
        </p:nvSpPr>
        <p:spPr/>
        <p:txBody>
          <a:bodyPr/>
          <a:lstStyle/>
          <a:p>
            <a:fld id="{3A755A57-F14B-6F46-88CC-13D196A23529}" type="datetime1">
              <a:rPr lang="nl-NL" smtClean="0"/>
              <a:pPr/>
              <a:t>6-3-2025</a:t>
            </a:fld>
            <a:endParaRPr lang="nl-NL"/>
          </a:p>
        </p:txBody>
      </p:sp>
      <p:sp>
        <p:nvSpPr>
          <p:cNvPr id="4" name="Tijdelijke aanduiding voor voettekst 3">
            <a:extLst>
              <a:ext uri="{FF2B5EF4-FFF2-40B4-BE49-F238E27FC236}">
                <a16:creationId xmlns:a16="http://schemas.microsoft.com/office/drawing/2014/main" id="{0D0A469F-DB38-1C4C-4DAA-C8F6E847EE32}"/>
              </a:ext>
            </a:extLst>
          </p:cNvPr>
          <p:cNvSpPr>
            <a:spLocks noGrp="1"/>
          </p:cNvSpPr>
          <p:nvPr>
            <p:ph type="ftr" sz="quarter" idx="11"/>
          </p:nvPr>
        </p:nvSpPr>
        <p:spPr/>
        <p:txBody>
          <a:bodyPr/>
          <a:lstStyle/>
          <a:p>
            <a:r>
              <a:rPr lang="nl-NL"/>
              <a:t>Voettekst</a:t>
            </a:r>
          </a:p>
        </p:txBody>
      </p:sp>
      <p:sp>
        <p:nvSpPr>
          <p:cNvPr id="5" name="Tijdelijke aanduiding voor dianummer 4">
            <a:extLst>
              <a:ext uri="{FF2B5EF4-FFF2-40B4-BE49-F238E27FC236}">
                <a16:creationId xmlns:a16="http://schemas.microsoft.com/office/drawing/2014/main" id="{D891EB86-8131-7553-4381-18E16F7E5191}"/>
              </a:ext>
            </a:extLst>
          </p:cNvPr>
          <p:cNvSpPr>
            <a:spLocks noGrp="1"/>
          </p:cNvSpPr>
          <p:nvPr>
            <p:ph type="sldNum" sz="quarter" idx="12"/>
          </p:nvPr>
        </p:nvSpPr>
        <p:spPr/>
        <p:txBody>
          <a:bodyPr/>
          <a:lstStyle/>
          <a:p>
            <a:fld id="{8ED0CDDB-2613-0B4B-9B95-1AD4415565A7}" type="slidenum">
              <a:rPr lang="nl-NL" smtClean="0"/>
              <a:pPr/>
              <a:t>5</a:t>
            </a:fld>
            <a:endParaRPr lang="nl-NL"/>
          </a:p>
        </p:txBody>
      </p:sp>
      <p:sp>
        <p:nvSpPr>
          <p:cNvPr id="6" name="Titel 5">
            <a:extLst>
              <a:ext uri="{FF2B5EF4-FFF2-40B4-BE49-F238E27FC236}">
                <a16:creationId xmlns:a16="http://schemas.microsoft.com/office/drawing/2014/main" id="{E456014A-72A4-605E-2311-F8340CB4D3BA}"/>
              </a:ext>
            </a:extLst>
          </p:cNvPr>
          <p:cNvSpPr>
            <a:spLocks noGrp="1"/>
          </p:cNvSpPr>
          <p:nvPr>
            <p:ph type="title"/>
          </p:nvPr>
        </p:nvSpPr>
        <p:spPr/>
        <p:txBody>
          <a:bodyPr/>
          <a:lstStyle/>
          <a:p>
            <a:r>
              <a:rPr lang="nl-NL" dirty="0"/>
              <a:t>Uitspraak Greenpeace; inhoud</a:t>
            </a:r>
          </a:p>
        </p:txBody>
      </p:sp>
    </p:spTree>
    <p:extLst>
      <p:ext uri="{BB962C8B-B14F-4D97-AF65-F5344CB8AC3E}">
        <p14:creationId xmlns:p14="http://schemas.microsoft.com/office/powerpoint/2010/main" val="3742832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D148CF8-D31E-A2EB-6184-8CD0D41E8A62}"/>
              </a:ext>
            </a:extLst>
          </p:cNvPr>
          <p:cNvSpPr>
            <a:spLocks noGrp="1"/>
          </p:cNvSpPr>
          <p:nvPr>
            <p:ph idx="1"/>
          </p:nvPr>
        </p:nvSpPr>
        <p:spPr/>
        <p:txBody>
          <a:bodyPr/>
          <a:lstStyle/>
          <a:p>
            <a:r>
              <a:rPr lang="nl-NL" dirty="0"/>
              <a:t>De Staat moet heel vergaande maatregelen nemen om stikstofdepositie in meest kwetsbare gebieden te verlagen.</a:t>
            </a:r>
          </a:p>
          <a:p>
            <a:r>
              <a:rPr lang="nl-NL" dirty="0"/>
              <a:t>Schrappen van de stikstofdoelen uit de wet, wijzigt de opgave niet, omdat die stikstofdoelen de ‘absolute ondergrens’ zijn om te voldoen aan de Habitatrichtlijn</a:t>
            </a:r>
          </a:p>
        </p:txBody>
      </p:sp>
      <p:sp>
        <p:nvSpPr>
          <p:cNvPr id="3" name="Tijdelijke aanduiding voor datum 2">
            <a:extLst>
              <a:ext uri="{FF2B5EF4-FFF2-40B4-BE49-F238E27FC236}">
                <a16:creationId xmlns:a16="http://schemas.microsoft.com/office/drawing/2014/main" id="{27D861A1-602E-BFBB-09FE-6160779C08EB}"/>
              </a:ext>
            </a:extLst>
          </p:cNvPr>
          <p:cNvSpPr>
            <a:spLocks noGrp="1"/>
          </p:cNvSpPr>
          <p:nvPr>
            <p:ph type="dt" sz="half" idx="10"/>
          </p:nvPr>
        </p:nvSpPr>
        <p:spPr/>
        <p:txBody>
          <a:bodyPr/>
          <a:lstStyle/>
          <a:p>
            <a:fld id="{3A755A57-F14B-6F46-88CC-13D196A23529}" type="datetime1">
              <a:rPr lang="nl-NL" smtClean="0"/>
              <a:pPr/>
              <a:t>6-3-2025</a:t>
            </a:fld>
            <a:endParaRPr lang="nl-NL"/>
          </a:p>
        </p:txBody>
      </p:sp>
      <p:sp>
        <p:nvSpPr>
          <p:cNvPr id="4" name="Tijdelijke aanduiding voor voettekst 3">
            <a:extLst>
              <a:ext uri="{FF2B5EF4-FFF2-40B4-BE49-F238E27FC236}">
                <a16:creationId xmlns:a16="http://schemas.microsoft.com/office/drawing/2014/main" id="{226D8CCB-4282-E3F5-7ECA-742473CEE143}"/>
              </a:ext>
            </a:extLst>
          </p:cNvPr>
          <p:cNvSpPr>
            <a:spLocks noGrp="1"/>
          </p:cNvSpPr>
          <p:nvPr>
            <p:ph type="ftr" sz="quarter" idx="11"/>
          </p:nvPr>
        </p:nvSpPr>
        <p:spPr/>
        <p:txBody>
          <a:bodyPr/>
          <a:lstStyle/>
          <a:p>
            <a:r>
              <a:rPr lang="nl-NL"/>
              <a:t>Voettekst</a:t>
            </a:r>
          </a:p>
        </p:txBody>
      </p:sp>
      <p:sp>
        <p:nvSpPr>
          <p:cNvPr id="5" name="Tijdelijke aanduiding voor dianummer 4">
            <a:extLst>
              <a:ext uri="{FF2B5EF4-FFF2-40B4-BE49-F238E27FC236}">
                <a16:creationId xmlns:a16="http://schemas.microsoft.com/office/drawing/2014/main" id="{3B482865-05D6-5AB8-4897-0D7368BA2465}"/>
              </a:ext>
            </a:extLst>
          </p:cNvPr>
          <p:cNvSpPr>
            <a:spLocks noGrp="1"/>
          </p:cNvSpPr>
          <p:nvPr>
            <p:ph type="sldNum" sz="quarter" idx="12"/>
          </p:nvPr>
        </p:nvSpPr>
        <p:spPr/>
        <p:txBody>
          <a:bodyPr/>
          <a:lstStyle/>
          <a:p>
            <a:fld id="{8ED0CDDB-2613-0B4B-9B95-1AD4415565A7}" type="slidenum">
              <a:rPr lang="nl-NL" smtClean="0"/>
              <a:pPr/>
              <a:t>6</a:t>
            </a:fld>
            <a:endParaRPr lang="nl-NL"/>
          </a:p>
        </p:txBody>
      </p:sp>
      <p:sp>
        <p:nvSpPr>
          <p:cNvPr id="6" name="Titel 5">
            <a:extLst>
              <a:ext uri="{FF2B5EF4-FFF2-40B4-BE49-F238E27FC236}">
                <a16:creationId xmlns:a16="http://schemas.microsoft.com/office/drawing/2014/main" id="{8AE70664-CAB6-A2A6-B96F-37890653BDD6}"/>
              </a:ext>
            </a:extLst>
          </p:cNvPr>
          <p:cNvSpPr>
            <a:spLocks noGrp="1"/>
          </p:cNvSpPr>
          <p:nvPr>
            <p:ph type="title"/>
          </p:nvPr>
        </p:nvSpPr>
        <p:spPr/>
        <p:txBody>
          <a:bodyPr/>
          <a:lstStyle/>
          <a:p>
            <a:r>
              <a:rPr lang="nl-NL" dirty="0"/>
              <a:t>Uitspraak Greenpeace; gevolgen</a:t>
            </a:r>
          </a:p>
        </p:txBody>
      </p:sp>
    </p:spTree>
    <p:extLst>
      <p:ext uri="{BB962C8B-B14F-4D97-AF65-F5344CB8AC3E}">
        <p14:creationId xmlns:p14="http://schemas.microsoft.com/office/powerpoint/2010/main" val="1795846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BA0B615-D66A-01AE-6FCA-BD075D2DA6F8}"/>
              </a:ext>
            </a:extLst>
          </p:cNvPr>
          <p:cNvSpPr>
            <a:spLocks noGrp="1"/>
          </p:cNvSpPr>
          <p:nvPr>
            <p:ph idx="1"/>
          </p:nvPr>
        </p:nvSpPr>
        <p:spPr/>
        <p:txBody>
          <a:bodyPr>
            <a:normAutofit/>
          </a:bodyPr>
          <a:lstStyle/>
          <a:p>
            <a:r>
              <a:rPr lang="nl-NL" dirty="0"/>
              <a:t>Er moet een geborgd maatregelenpakket komen om de stikstofdepositie in kwetsbare gebieden te beperken. Dit is nodig om projecten in Nederland weer mogelijk te maken en om te voldoen aan de uitspraak van de rechtbank Den Haag inzake Greenpeace.</a:t>
            </a:r>
          </a:p>
          <a:p>
            <a:r>
              <a:rPr lang="nl-NL" dirty="0"/>
              <a:t>Het is urgent voor de natuur die op veel plekken verslechtert en urgent voor projecten kunnen niet wachten, zoals bijvoorbeeld:</a:t>
            </a:r>
          </a:p>
          <a:p>
            <a:pPr lvl="1"/>
            <a:r>
              <a:rPr lang="nl-NL" dirty="0"/>
              <a:t>Woningbouwprojecten</a:t>
            </a:r>
          </a:p>
          <a:p>
            <a:pPr lvl="1"/>
            <a:r>
              <a:rPr lang="nl-NL" dirty="0"/>
              <a:t>Dijkversterkingsprojecten</a:t>
            </a:r>
          </a:p>
          <a:p>
            <a:pPr lvl="1"/>
            <a:r>
              <a:rPr lang="nl-NL" dirty="0"/>
              <a:t>Aanleg van oefenterreinen voor defensie</a:t>
            </a:r>
          </a:p>
          <a:p>
            <a:pPr lvl="1"/>
            <a:r>
              <a:rPr lang="nl-NL" dirty="0"/>
              <a:t>Infrastructurele projecten</a:t>
            </a:r>
          </a:p>
          <a:p>
            <a:pPr lvl="1"/>
            <a:r>
              <a:rPr lang="nl-NL" dirty="0"/>
              <a:t>Projecten voor de energietransitie</a:t>
            </a:r>
          </a:p>
          <a:p>
            <a:pPr lvl="1"/>
            <a:endParaRPr lang="nl-NL" dirty="0"/>
          </a:p>
          <a:p>
            <a:endParaRPr lang="nl-NL" dirty="0"/>
          </a:p>
        </p:txBody>
      </p:sp>
      <p:sp>
        <p:nvSpPr>
          <p:cNvPr id="3" name="Tijdelijke aanduiding voor datum 2">
            <a:extLst>
              <a:ext uri="{FF2B5EF4-FFF2-40B4-BE49-F238E27FC236}">
                <a16:creationId xmlns:a16="http://schemas.microsoft.com/office/drawing/2014/main" id="{556E8799-53D4-950E-0297-30DA3154FB24}"/>
              </a:ext>
            </a:extLst>
          </p:cNvPr>
          <p:cNvSpPr>
            <a:spLocks noGrp="1"/>
          </p:cNvSpPr>
          <p:nvPr>
            <p:ph type="dt" sz="half" idx="10"/>
          </p:nvPr>
        </p:nvSpPr>
        <p:spPr/>
        <p:txBody>
          <a:bodyPr/>
          <a:lstStyle/>
          <a:p>
            <a:fld id="{3A755A57-F14B-6F46-88CC-13D196A23529}" type="datetime1">
              <a:rPr lang="nl-NL" smtClean="0"/>
              <a:pPr/>
              <a:t>6-3-2025</a:t>
            </a:fld>
            <a:endParaRPr lang="nl-NL"/>
          </a:p>
        </p:txBody>
      </p:sp>
      <p:sp>
        <p:nvSpPr>
          <p:cNvPr id="4" name="Tijdelijke aanduiding voor voettekst 3">
            <a:extLst>
              <a:ext uri="{FF2B5EF4-FFF2-40B4-BE49-F238E27FC236}">
                <a16:creationId xmlns:a16="http://schemas.microsoft.com/office/drawing/2014/main" id="{9A082EC5-FB9B-D7BB-4630-931CA84A9BE4}"/>
              </a:ext>
            </a:extLst>
          </p:cNvPr>
          <p:cNvSpPr>
            <a:spLocks noGrp="1"/>
          </p:cNvSpPr>
          <p:nvPr>
            <p:ph type="ftr" sz="quarter" idx="11"/>
          </p:nvPr>
        </p:nvSpPr>
        <p:spPr/>
        <p:txBody>
          <a:bodyPr/>
          <a:lstStyle/>
          <a:p>
            <a:r>
              <a:rPr lang="nl-NL"/>
              <a:t>Voettekst</a:t>
            </a:r>
          </a:p>
        </p:txBody>
      </p:sp>
      <p:sp>
        <p:nvSpPr>
          <p:cNvPr id="5" name="Tijdelijke aanduiding voor dianummer 4">
            <a:extLst>
              <a:ext uri="{FF2B5EF4-FFF2-40B4-BE49-F238E27FC236}">
                <a16:creationId xmlns:a16="http://schemas.microsoft.com/office/drawing/2014/main" id="{D65B63B1-1CC9-BBCB-4334-842932612718}"/>
              </a:ext>
            </a:extLst>
          </p:cNvPr>
          <p:cNvSpPr>
            <a:spLocks noGrp="1"/>
          </p:cNvSpPr>
          <p:nvPr>
            <p:ph type="sldNum" sz="quarter" idx="12"/>
          </p:nvPr>
        </p:nvSpPr>
        <p:spPr/>
        <p:txBody>
          <a:bodyPr/>
          <a:lstStyle/>
          <a:p>
            <a:fld id="{8ED0CDDB-2613-0B4B-9B95-1AD4415565A7}" type="slidenum">
              <a:rPr lang="nl-NL" smtClean="0"/>
              <a:pPr/>
              <a:t>7</a:t>
            </a:fld>
            <a:endParaRPr lang="nl-NL"/>
          </a:p>
        </p:txBody>
      </p:sp>
      <p:sp>
        <p:nvSpPr>
          <p:cNvPr id="6" name="Titel 5">
            <a:extLst>
              <a:ext uri="{FF2B5EF4-FFF2-40B4-BE49-F238E27FC236}">
                <a16:creationId xmlns:a16="http://schemas.microsoft.com/office/drawing/2014/main" id="{624D428D-10E4-E3E6-5A31-E703F8F4CA31}"/>
              </a:ext>
            </a:extLst>
          </p:cNvPr>
          <p:cNvSpPr>
            <a:spLocks noGrp="1"/>
          </p:cNvSpPr>
          <p:nvPr>
            <p:ph type="title"/>
          </p:nvPr>
        </p:nvSpPr>
        <p:spPr/>
        <p:txBody>
          <a:bodyPr/>
          <a:lstStyle/>
          <a:p>
            <a:r>
              <a:rPr lang="nl-NL" dirty="0"/>
              <a:t>Samenvattend	</a:t>
            </a:r>
          </a:p>
        </p:txBody>
      </p:sp>
    </p:spTree>
    <p:extLst>
      <p:ext uri="{BB962C8B-B14F-4D97-AF65-F5344CB8AC3E}">
        <p14:creationId xmlns:p14="http://schemas.microsoft.com/office/powerpoint/2010/main" val="1297550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9DA644-F45E-701B-7BB9-33421E772D3B}"/>
              </a:ext>
            </a:extLst>
          </p:cNvPr>
          <p:cNvSpPr>
            <a:spLocks noGrp="1"/>
          </p:cNvSpPr>
          <p:nvPr>
            <p:ph type="ctrTitle"/>
          </p:nvPr>
        </p:nvSpPr>
        <p:spPr/>
        <p:txBody>
          <a:bodyPr/>
          <a:lstStyle/>
          <a:p>
            <a:pPr algn="ctr"/>
            <a:r>
              <a:rPr lang="nl-NL" dirty="0"/>
              <a:t>Einde</a:t>
            </a:r>
          </a:p>
        </p:txBody>
      </p:sp>
      <p:sp>
        <p:nvSpPr>
          <p:cNvPr id="3" name="Ondertitel 2">
            <a:extLst>
              <a:ext uri="{FF2B5EF4-FFF2-40B4-BE49-F238E27FC236}">
                <a16:creationId xmlns:a16="http://schemas.microsoft.com/office/drawing/2014/main" id="{D3F683B9-EEF1-9997-7AA5-E63E9335EB5D}"/>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3138043793"/>
      </p:ext>
    </p:extLst>
  </p:cSld>
  <p:clrMapOvr>
    <a:masterClrMapping/>
  </p:clrMapOvr>
</p:sld>
</file>

<file path=ppt/theme/theme1.xml><?xml version="1.0" encoding="utf-8"?>
<a:theme xmlns:a="http://schemas.openxmlformats.org/drawingml/2006/main" name="Aangepast ontwerp">
  <a:themeElements>
    <a:clrScheme name="IPO">
      <a:dk1>
        <a:srgbClr val="000000"/>
      </a:dk1>
      <a:lt1>
        <a:srgbClr val="FFFFFF"/>
      </a:lt1>
      <a:dk2>
        <a:srgbClr val="5E5E5E"/>
      </a:dk2>
      <a:lt2>
        <a:srgbClr val="DDDDDD"/>
      </a:lt2>
      <a:accent1>
        <a:srgbClr val="FF7C00"/>
      </a:accent1>
      <a:accent2>
        <a:srgbClr val="062454"/>
      </a:accent2>
      <a:accent3>
        <a:srgbClr val="0096FF"/>
      </a:accent3>
      <a:accent4>
        <a:srgbClr val="838383"/>
      </a:accent4>
      <a:accent5>
        <a:srgbClr val="008E00"/>
      </a:accent5>
      <a:accent6>
        <a:srgbClr val="DF5327"/>
      </a:accent6>
      <a:hlink>
        <a:srgbClr val="9411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PO-2019_v1  -  Alleen-lezen" id="{DCF63118-0EE3-4DAF-8983-DC4B4B3A696B}" vid="{66B83A90-8D46-4444-AB6B-44A81C8709A4}"/>
    </a:ext>
  </a:extLst>
</a:theme>
</file>

<file path=ppt/theme/theme2.xml><?xml version="1.0" encoding="utf-8"?>
<a:theme xmlns:a="http://schemas.openxmlformats.org/drawingml/2006/main" name="PA Consulting">
  <a:themeElements>
    <a:clrScheme name="PA SPARK 2020">
      <a:dk1>
        <a:srgbClr val="000000"/>
      </a:dk1>
      <a:lt1>
        <a:srgbClr val="FFFFFF"/>
      </a:lt1>
      <a:dk2>
        <a:srgbClr val="F5F8FA"/>
      </a:dk2>
      <a:lt2>
        <a:srgbClr val="3876BE"/>
      </a:lt2>
      <a:accent1>
        <a:srgbClr val="0C2126"/>
      </a:accent1>
      <a:accent2>
        <a:srgbClr val="293947"/>
      </a:accent2>
      <a:accent3>
        <a:srgbClr val="5D707F"/>
      </a:accent3>
      <a:accent4>
        <a:srgbClr val="9AB1C5"/>
      </a:accent4>
      <a:accent5>
        <a:srgbClr val="C2D6E7"/>
      </a:accent5>
      <a:accent6>
        <a:srgbClr val="E9EFF6"/>
      </a:accent6>
      <a:hlink>
        <a:srgbClr val="293947"/>
      </a:hlink>
      <a:folHlink>
        <a:srgbClr val="29394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14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sz="1100" dirty="0" err="1" smtClean="0"/>
        </a:defPPr>
      </a:lstStyle>
    </a:txDef>
  </a:objectDefaults>
  <a:extraClrSchemeLst/>
  <a:custClrLst>
    <a:custClr name="Java">
      <a:srgbClr val="49BED8"/>
    </a:custClr>
    <a:custClr name="Keppel">
      <a:srgbClr val="38AFAC"/>
    </a:custClr>
    <a:custClr name="Lime">
      <a:srgbClr val="A5BD35"/>
    </a:custClr>
    <a:custClr name="Apricot">
      <a:srgbClr val="F9B655"/>
    </a:custClr>
    <a:custClr name="Dove">
      <a:srgbClr val="C0BCB4"/>
    </a:custClr>
    <a:custClr name="Rose">
      <a:srgbClr val="F3A8CA"/>
    </a:custClr>
    <a:custClr name="Deluge">
      <a:srgbClr val="7D5E9B"/>
    </a:custClr>
    <a:custClr name="White">
      <a:srgbClr val="FFFFFF"/>
    </a:custClr>
    <a:custClr name="White">
      <a:srgbClr val="FFFFFF"/>
    </a:custClr>
    <a:custClr name="White">
      <a:srgbClr val="FFFFFF"/>
    </a:custClr>
    <a:custClr name="Sky">
      <a:srgbClr val="89CFDF"/>
    </a:custClr>
    <a:custClr name="Glacier">
      <a:srgbClr val="7EC2C4"/>
    </a:custClr>
    <a:custClr name="Tacha">
      <a:srgbClr val="C3D669"/>
    </a:custClr>
    <a:custClr name="Cheroke">
      <a:srgbClr val="FDD69A"/>
    </a:custClr>
    <a:custClr name="Swirl">
      <a:srgbClr val="D5D1C8"/>
    </a:custClr>
    <a:custClr name="Azalea">
      <a:srgbClr val="F8C9DF"/>
    </a:custClr>
    <a:custClr name="Lavender">
      <a:srgbClr val="9988B6"/>
    </a:custClr>
    <a:custClr name="White">
      <a:srgbClr val="FFFFFF"/>
    </a:custClr>
    <a:custClr name="White">
      <a:srgbClr val="FFFFFF"/>
    </a:custClr>
    <a:custClr name="White">
      <a:srgbClr val="FFFFFF"/>
    </a:custClr>
    <a:custClr name="Blue">
      <a:srgbClr val="3E77BC"/>
    </a:custClr>
    <a:custClr name="Lagoon">
      <a:srgbClr val="009E9F"/>
    </a:custClr>
    <a:custClr name="Apple">
      <a:srgbClr val="66A639"/>
    </a:custClr>
    <a:custClr name="Jaffa">
      <a:srgbClr val="F0802D"/>
    </a:custClr>
    <a:custClr name="Sandrift">
      <a:srgbClr val="B49482"/>
    </a:custClr>
    <a:custClr name="Bouquet">
      <a:srgbClr val="BA769E"/>
    </a:custClr>
    <a:custClr name="Minsk">
      <a:srgbClr val="61467F"/>
    </a:custClr>
    <a:custClr name="White">
      <a:srgbClr val="FFFFFF"/>
    </a:custClr>
    <a:custClr name="White">
      <a:srgbClr val="FFFFFF"/>
    </a:custClr>
    <a:custClr name="White">
      <a:srgbClr val="FFFFFF"/>
    </a:custClr>
    <a:custClr name="Chambray">
      <a:srgbClr val="2855A2"/>
    </a:custClr>
    <a:custClr name="Teal">
      <a:srgbClr val="007E81"/>
    </a:custClr>
    <a:custClr name="Fern">
      <a:srgbClr val="558835"/>
    </a:custClr>
    <a:custClr name="Tango">
      <a:srgbClr val="EA560D"/>
    </a:custClr>
    <a:custClr name="Red">
      <a:srgbClr val="D13239"/>
    </a:custClr>
    <a:custClr name="Plum">
      <a:srgbClr val="8C3F82"/>
    </a:custClr>
    <a:custClr name="Jacarta">
      <a:srgbClr val="533071"/>
    </a:custClr>
    <a:custClr name="White">
      <a:srgbClr val="FFFFFF"/>
    </a:custClr>
    <a:custClr name="White">
      <a:srgbClr val="FFFFFF"/>
    </a:custClr>
    <a:custClr name="White">
      <a:srgbClr val="FFFFFF"/>
    </a:custClr>
    <a:custClr name="Biscay">
      <a:srgbClr val="1C376C"/>
    </a:custClr>
    <a:custClr name="Mosque">
      <a:srgbClr val="006A6F"/>
    </a:custClr>
    <a:custClr name="Woodland">
      <a:srgbClr val="385F28"/>
    </a:custClr>
    <a:custClr name="Thunderbird">
      <a:srgbClr val="D14118"/>
    </a:custClr>
    <a:custClr name="Brick">
      <a:srgbClr val="972727"/>
    </a:custClr>
    <a:custClr name="Finn">
      <a:srgbClr val="692C65"/>
    </a:custClr>
    <a:custClr name="Bossanova">
      <a:srgbClr val="3C2754"/>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14602</TotalTime>
  <Words>770</Words>
  <Application>Microsoft Office PowerPoint</Application>
  <PresentationFormat>Breedbeeld</PresentationFormat>
  <Paragraphs>76</Paragraphs>
  <Slides>8</Slides>
  <Notes>8</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8</vt:i4>
      </vt:variant>
    </vt:vector>
  </HeadingPairs>
  <TitlesOfParts>
    <vt:vector size="16" baseType="lpstr">
      <vt:lpstr>Arial</vt:lpstr>
      <vt:lpstr>Calibri</vt:lpstr>
      <vt:lpstr>Symbol</vt:lpstr>
      <vt:lpstr>UniversLTPro-45Light</vt:lpstr>
      <vt:lpstr>Verdana</vt:lpstr>
      <vt:lpstr>Wingdings</vt:lpstr>
      <vt:lpstr>Aangepast ontwerp</vt:lpstr>
      <vt:lpstr>PA Consulting</vt:lpstr>
      <vt:lpstr>Recente stikstofuitspraken</vt:lpstr>
      <vt:lpstr>De Vogelrichtlijn en Habitatrichtlijn</vt:lpstr>
      <vt:lpstr>Natuurdoelanalyses</vt:lpstr>
      <vt:lpstr>Uitspraak intern salderen (18 december 2024)</vt:lpstr>
      <vt:lpstr>Uitspraak Greenpeace; inhoud</vt:lpstr>
      <vt:lpstr>Uitspraak Greenpeace; gevolgen</vt:lpstr>
      <vt:lpstr>Samenvattend </vt:lpstr>
      <vt:lpstr>Einde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Wally Schokking</dc:creator>
  <cp:lastModifiedBy>wally Schokking</cp:lastModifiedBy>
  <cp:revision>51</cp:revision>
  <cp:lastPrinted>2025-03-06T15:36:03Z</cp:lastPrinted>
  <dcterms:created xsi:type="dcterms:W3CDTF">2023-01-09T10:34:30Z</dcterms:created>
  <dcterms:modified xsi:type="dcterms:W3CDTF">2025-03-06T17:58:09Z</dcterms:modified>
</cp:coreProperties>
</file>